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262" r:id="rId3"/>
    <p:sldId id="257" r:id="rId4"/>
    <p:sldId id="268" r:id="rId5"/>
    <p:sldId id="350" r:id="rId6"/>
    <p:sldId id="352" r:id="rId7"/>
    <p:sldId id="259" r:id="rId8"/>
    <p:sldId id="266" r:id="rId9"/>
    <p:sldId id="353" r:id="rId10"/>
    <p:sldId id="354" r:id="rId11"/>
    <p:sldId id="355" r:id="rId12"/>
    <p:sldId id="356" r:id="rId13"/>
    <p:sldId id="357" r:id="rId14"/>
    <p:sldId id="358" r:id="rId15"/>
    <p:sldId id="371" r:id="rId16"/>
    <p:sldId id="359" r:id="rId17"/>
    <p:sldId id="360" r:id="rId18"/>
    <p:sldId id="361" r:id="rId19"/>
    <p:sldId id="373" r:id="rId20"/>
    <p:sldId id="363" r:id="rId21"/>
    <p:sldId id="364" r:id="rId22"/>
    <p:sldId id="362" r:id="rId23"/>
    <p:sldId id="369" r:id="rId24"/>
  </p:sldIdLst>
  <p:sldSz cx="9144000" cy="5143500" type="screen16x9"/>
  <p:notesSz cx="6858000" cy="9144000"/>
  <p:embeddedFontLst>
    <p:embeddedFont>
      <p:font typeface="Montserrat" panose="020B0604020202020204" charset="-52"/>
      <p:regular r:id="rId26"/>
      <p:bold r:id="rId27"/>
      <p:italic r:id="rId28"/>
      <p:boldItalic r:id="rId29"/>
    </p:embeddedFont>
    <p:embeddedFont>
      <p:font typeface="Josefin Slab SemiBold" panose="020B0604020202020204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87B47F-798B-414D-BA32-A2D3F462E4B6}">
  <a:tblStyle styleId="{5787B47F-798B-414D-BA32-A2D3F462E4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51" autoAdjust="0"/>
  </p:normalViewPr>
  <p:slideViewPr>
    <p:cSldViewPr snapToGrid="0">
      <p:cViewPr varScale="1">
        <p:scale>
          <a:sx n="139" d="100"/>
          <a:sy n="139" d="100"/>
        </p:scale>
        <p:origin x="798" y="120"/>
      </p:cViewPr>
      <p:guideLst/>
    </p:cSldViewPr>
  </p:slideViewPr>
  <p:outlineViewPr>
    <p:cViewPr>
      <p:scale>
        <a:sx n="33" d="100"/>
        <a:sy n="33" d="100"/>
      </p:scale>
      <p:origin x="0" y="-36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FC922-4689-4FF6-A52C-C8F095126C0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03E2D3B-17F6-46FA-8606-94DC6801EED7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"Информация и информационные процессы"</a:t>
          </a:r>
          <a:endParaRPr lang="ru-RU" sz="1100" b="1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13C65F75-75FF-4E33-8C84-823DC90429DE}" type="parTrans" cxnId="{BA0D255D-2F71-4B4C-86A3-C5F528513817}">
      <dgm:prSet custT="1"/>
      <dgm:spPr/>
      <dgm:t>
        <a:bodyPr/>
        <a:lstStyle/>
        <a:p>
          <a:pPr algn="ctr"/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93DC83B7-0967-41F9-A056-765B0F79E0A4}" type="sibTrans" cxnId="{BA0D255D-2F71-4B4C-86A3-C5F528513817}">
      <dgm:prSet/>
      <dgm:spPr/>
      <dgm:t>
        <a:bodyPr/>
        <a:lstStyle/>
        <a:p>
          <a:pPr algn="ctr"/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A36C9-357D-4790-86A3-100D6CF6A362}">
      <dgm:prSet custT="1"/>
      <dgm:spPr/>
      <dgm:t>
        <a:bodyPr/>
        <a:lstStyle/>
        <a:p>
          <a:pPr algn="ctr"/>
          <a:r>
            <a:rPr lang="ru-RU" sz="12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Читательская грамотность</a:t>
          </a:r>
          <a:endParaRPr lang="ru-RU" sz="12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A8E092F4-EFB2-46A1-ABA2-1609491F8BD9}" type="parTrans" cxnId="{5DB87B7A-236C-4B0D-979F-2F82EF0ACCC2}">
      <dgm:prSet/>
      <dgm:spPr/>
      <dgm:t>
        <a:bodyPr/>
        <a:lstStyle/>
        <a:p>
          <a:pPr algn="ctr"/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4F3E4-20C4-44D6-9364-7104F7E6AEB2}" type="sibTrans" cxnId="{5DB87B7A-236C-4B0D-979F-2F82EF0ACCC2}">
      <dgm:prSet/>
      <dgm:spPr/>
      <dgm:t>
        <a:bodyPr/>
        <a:lstStyle/>
        <a:p>
          <a:pPr algn="ctr"/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A5271-22B9-47A6-9119-7855EDEC4CD9}">
      <dgm:prSet custT="1"/>
      <dgm:spPr/>
      <dgm:t>
        <a:bodyPr/>
        <a:lstStyle/>
        <a:p>
          <a:pPr algn="ctr"/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"Логические основы устройства компьютера"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A37E0E8B-7170-49F3-B6B5-CA7EAE73D2D9}" type="parTrans" cxnId="{7F700A83-3C00-4B93-80DD-ECF50D91A98D}">
      <dgm:prSet custT="1"/>
      <dgm:spPr/>
      <dgm:t>
        <a:bodyPr/>
        <a:lstStyle/>
        <a:p>
          <a:pPr algn="ctr"/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D9DD4F3-2FD5-409E-A84B-79AA10CE0C4A}" type="sibTrans" cxnId="{7F700A83-3C00-4B93-80DD-ECF50D91A98D}">
      <dgm:prSet/>
      <dgm:spPr/>
      <dgm:t>
        <a:bodyPr/>
        <a:lstStyle/>
        <a:p>
          <a:pPr algn="ctr"/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0C7E6-C249-4E95-863C-A92293B54809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обработку информации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84B518B8-2323-4EB7-8F40-0D2C753E1580}" type="parTrans" cxnId="{22670F1B-974A-4F0C-A177-3B00F1D19001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8B93D140-4223-463F-8E50-B22F287E60CB}" type="sibTrans" cxnId="{22670F1B-974A-4F0C-A177-3B00F1D19001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D9D3A-45B7-4B2B-8DF9-F15B46EBDF03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Решение логических задач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BC903CE-85D3-4E20-8102-687694578A40}" type="parTrans" cxnId="{FC4688FF-F9BE-43D0-A8F1-597FCBC7A685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79EC2A-5CE5-4207-8E25-FE233D89F117}" type="sibTrans" cxnId="{FC4688FF-F9BE-43D0-A8F1-597FCBC7A68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28F6F-37EB-41CA-A422-48638F3AAEA2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умения строить умозаключения на основе существующей информации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27D93B05-7DFC-49D1-9B3E-7FCD93E3E6E1}" type="parTrans" cxnId="{A60C5ECA-1619-4BD1-86FC-D99D81FBE874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111A0F36-B00F-476E-9938-04F77A0F1AF6}" type="sibTrans" cxnId="{A60C5ECA-1619-4BD1-86FC-D99D81FBE874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8DB5E-5150-45A8-A6C9-6BF39487B708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"Поиск информации"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6026341-9291-4815-A85C-C523F1B85983}" type="parTrans" cxnId="{4404C6F3-31B6-4510-AFA5-6C77A90707BF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A5963B-4472-4F00-9785-5B275B9D48E3}" type="sibTrans" cxnId="{4404C6F3-31B6-4510-AFA5-6C77A90707BF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43DED-58E6-41D3-91B5-F0F0803865DF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"Информационное моделирование"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298990FE-617A-44F0-86EF-2C122AD30F21}" type="parTrans" cxnId="{42B8229C-8830-4B98-A6A2-11809FA9266D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03C66320-5227-4D9F-9F6D-298DBA060D3B}" type="sibTrans" cxnId="{42B8229C-8830-4B98-A6A2-11809FA9266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E0C92-5F73-4B3D-A58E-79A5E909B96C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разработку информационных моделей различных видов на основе текстовой информации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7085A6B0-23DD-4266-8EBB-9F1B569C8556}" type="parTrans" cxnId="{BB71CBB6-BC31-4B9D-8478-F2104D3E7442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F669A0D-5F8A-45F5-9072-25AC6DA1918C}" type="sibTrans" cxnId="{BB71CBB6-BC31-4B9D-8478-F2104D3E744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E0DA8-A90F-4B7A-8C28-499B10A4C65E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четкие формулировки запросов в поисковых сетях</a:t>
          </a:r>
          <a:endParaRPr lang="ru-RU" sz="1100" b="1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4043F6B-BCAF-489E-91B9-2234EDBC3DC4}" type="parTrans" cxnId="{A8D39D09-01CA-4EA0-BE85-EB5F40F6FB2A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E6C85EB-FDE7-4495-BC44-DC372C77A0AC}" type="sibTrans" cxnId="{A8D39D09-01CA-4EA0-BE85-EB5F40F6FB2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58668-73B4-4594-B578-ACD17B557CA5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"Текстовые редакторы"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553C2328-CB5F-4059-BD5C-C19DCBC5B249}" type="parTrans" cxnId="{F1F5C802-E351-4B47-8792-618D7C807ADD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B0AD1EE-A921-48E3-96C0-BE20B4E50A25}" type="sibTrans" cxnId="{F1F5C802-E351-4B47-8792-618D7C807AD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716BC-8805-4756-AD24-A742FAD20BA6}">
      <dgm:prSet custT="1"/>
      <dgm:spPr/>
      <dgm:t>
        <a:bodyPr/>
        <a:lstStyle/>
        <a:p>
          <a:r>
            <a:rPr lang="ru-RU" sz="1100" b="1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создание текстовых файлов различных конфигураций (текст, списки, таблицы и пр.),  редактирование документов.</a:t>
          </a:r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1D67F0E9-D912-45C8-94B7-0DFEA75AF295}" type="parTrans" cxnId="{395EF792-E687-4561-B296-48384C73611F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CC155A5-E6E1-4DC9-9831-FF36903846D6}" type="sibTrans" cxnId="{395EF792-E687-4561-B296-48384C73611F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1A8F6-CB28-478D-9B0E-28347AC0FCA6}" type="pres">
      <dgm:prSet presAssocID="{DB0FC922-4689-4FF6-A52C-C8F095126C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CB56E-2150-4A9C-AC41-4D2F501E51C4}" type="pres">
      <dgm:prSet presAssocID="{DCCA36C9-357D-4790-86A3-100D6CF6A362}" presName="root1" presStyleCnt="0"/>
      <dgm:spPr/>
      <dgm:t>
        <a:bodyPr/>
        <a:lstStyle/>
        <a:p>
          <a:endParaRPr lang="ru-RU"/>
        </a:p>
      </dgm:t>
    </dgm:pt>
    <dgm:pt modelId="{AEB59B80-8034-409E-875C-C602D4F511A9}" type="pres">
      <dgm:prSet presAssocID="{DCCA36C9-357D-4790-86A3-100D6CF6A3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CA209-D4DE-465F-A0F3-803843F9312A}" type="pres">
      <dgm:prSet presAssocID="{DCCA36C9-357D-4790-86A3-100D6CF6A362}" presName="level2hierChild" presStyleCnt="0"/>
      <dgm:spPr/>
      <dgm:t>
        <a:bodyPr/>
        <a:lstStyle/>
        <a:p>
          <a:endParaRPr lang="ru-RU"/>
        </a:p>
      </dgm:t>
    </dgm:pt>
    <dgm:pt modelId="{69C6EC3E-E8EB-48E2-8D3B-24A7A5EF0911}" type="pres">
      <dgm:prSet presAssocID="{13C65F75-75FF-4E33-8C84-823DC90429D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EB6EA07E-5A2B-4ADA-B19A-D994D0701015}" type="pres">
      <dgm:prSet presAssocID="{13C65F75-75FF-4E33-8C84-823DC90429D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E660B00-FC22-418F-97B4-69380D8DC5FC}" type="pres">
      <dgm:prSet presAssocID="{803E2D3B-17F6-46FA-8606-94DC6801EED7}" presName="root2" presStyleCnt="0"/>
      <dgm:spPr/>
      <dgm:t>
        <a:bodyPr/>
        <a:lstStyle/>
        <a:p>
          <a:endParaRPr lang="ru-RU"/>
        </a:p>
      </dgm:t>
    </dgm:pt>
    <dgm:pt modelId="{DB5B0B87-82E1-4CC3-838A-6A8C7E675AFB}" type="pres">
      <dgm:prSet presAssocID="{803E2D3B-17F6-46FA-8606-94DC6801EED7}" presName="LevelTwoTextNode" presStyleLbl="node2" presStyleIdx="0" presStyleCnt="5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27517-3074-4EE5-A5E4-FCE7530F953B}" type="pres">
      <dgm:prSet presAssocID="{803E2D3B-17F6-46FA-8606-94DC6801EED7}" presName="level3hierChild" presStyleCnt="0"/>
      <dgm:spPr/>
      <dgm:t>
        <a:bodyPr/>
        <a:lstStyle/>
        <a:p>
          <a:endParaRPr lang="ru-RU"/>
        </a:p>
      </dgm:t>
    </dgm:pt>
    <dgm:pt modelId="{CC14E424-984E-4B70-B95D-4C117D21A999}" type="pres">
      <dgm:prSet presAssocID="{84B518B8-2323-4EB7-8F40-0D2C753E1580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60A0E4B9-F077-4D87-848A-EA4AFD4EA842}" type="pres">
      <dgm:prSet presAssocID="{84B518B8-2323-4EB7-8F40-0D2C753E1580}" presName="connTx" presStyleLbl="parChTrans1D3" presStyleIdx="0" presStyleCnt="6"/>
      <dgm:spPr/>
      <dgm:t>
        <a:bodyPr/>
        <a:lstStyle/>
        <a:p>
          <a:endParaRPr lang="ru-RU"/>
        </a:p>
      </dgm:t>
    </dgm:pt>
    <dgm:pt modelId="{36E5AE2F-7FAA-4E9D-9012-62B96DBBAB8C}" type="pres">
      <dgm:prSet presAssocID="{8FE0C7E6-C249-4E95-863C-A92293B54809}" presName="root2" presStyleCnt="0"/>
      <dgm:spPr/>
      <dgm:t>
        <a:bodyPr/>
        <a:lstStyle/>
        <a:p>
          <a:endParaRPr lang="ru-RU"/>
        </a:p>
      </dgm:t>
    </dgm:pt>
    <dgm:pt modelId="{70F74981-94D9-48E2-B00E-B0EBEAEF3601}" type="pres">
      <dgm:prSet presAssocID="{8FE0C7E6-C249-4E95-863C-A92293B54809}" presName="LevelTwoTextNode" presStyleLbl="node3" presStyleIdx="0" presStyleCnt="6" custScaleX="293765" custScaleY="129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B99B2C-ECF5-4B9F-8515-8A3C312C99CA}" type="pres">
      <dgm:prSet presAssocID="{8FE0C7E6-C249-4E95-863C-A92293B54809}" presName="level3hierChild" presStyleCnt="0"/>
      <dgm:spPr/>
      <dgm:t>
        <a:bodyPr/>
        <a:lstStyle/>
        <a:p>
          <a:endParaRPr lang="ru-RU"/>
        </a:p>
      </dgm:t>
    </dgm:pt>
    <dgm:pt modelId="{1662000C-F74E-4381-9014-49D4F5789086}" type="pres">
      <dgm:prSet presAssocID="{A37E0E8B-7170-49F3-B6B5-CA7EAE73D2D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95E7C40-386D-4221-B2B8-4E9A286AC2D3}" type="pres">
      <dgm:prSet presAssocID="{A37E0E8B-7170-49F3-B6B5-CA7EAE73D2D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B945550-4C0E-4540-AFE9-F728B04FC1A1}" type="pres">
      <dgm:prSet presAssocID="{757A5271-22B9-47A6-9119-7855EDEC4CD9}" presName="root2" presStyleCnt="0"/>
      <dgm:spPr/>
      <dgm:t>
        <a:bodyPr/>
        <a:lstStyle/>
        <a:p>
          <a:endParaRPr lang="ru-RU"/>
        </a:p>
      </dgm:t>
    </dgm:pt>
    <dgm:pt modelId="{6E2DA014-9FA1-4F25-853C-13F51306283D}" type="pres">
      <dgm:prSet presAssocID="{757A5271-22B9-47A6-9119-7855EDEC4CD9}" presName="LevelTwoTextNode" presStyleLbl="node2" presStyleIdx="1" presStyleCnt="5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B5D64-5A41-46CB-A11A-70305883B414}" type="pres">
      <dgm:prSet presAssocID="{757A5271-22B9-47A6-9119-7855EDEC4CD9}" presName="level3hierChild" presStyleCnt="0"/>
      <dgm:spPr/>
      <dgm:t>
        <a:bodyPr/>
        <a:lstStyle/>
        <a:p>
          <a:endParaRPr lang="ru-RU"/>
        </a:p>
      </dgm:t>
    </dgm:pt>
    <dgm:pt modelId="{99D36A44-5342-497F-903D-5F324955A2CB}" type="pres">
      <dgm:prSet presAssocID="{3BC903CE-85D3-4E20-8102-687694578A4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FCF87DF9-88A5-4C2A-8474-21AFD940B6C5}" type="pres">
      <dgm:prSet presAssocID="{3BC903CE-85D3-4E20-8102-687694578A4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BF597C4-4CF5-40C3-96DA-90D30FBE1FE0}" type="pres">
      <dgm:prSet presAssocID="{6DFD9D3A-45B7-4B2B-8DF9-F15B46EBDF03}" presName="root2" presStyleCnt="0"/>
      <dgm:spPr/>
      <dgm:t>
        <a:bodyPr/>
        <a:lstStyle/>
        <a:p>
          <a:endParaRPr lang="ru-RU"/>
        </a:p>
      </dgm:t>
    </dgm:pt>
    <dgm:pt modelId="{E6D89550-D1DE-4BF6-B563-9311BB7FB071}" type="pres">
      <dgm:prSet presAssocID="{6DFD9D3A-45B7-4B2B-8DF9-F15B46EBDF03}" presName="LevelTwoTextNode" presStyleLbl="node3" presStyleIdx="1" presStyleCnt="6" custScaleX="293765" custScaleY="129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5D6EB-1B74-44F7-9C2F-D5B1ADFF45EF}" type="pres">
      <dgm:prSet presAssocID="{6DFD9D3A-45B7-4B2B-8DF9-F15B46EBDF03}" presName="level3hierChild" presStyleCnt="0"/>
      <dgm:spPr/>
      <dgm:t>
        <a:bodyPr/>
        <a:lstStyle/>
        <a:p>
          <a:endParaRPr lang="ru-RU"/>
        </a:p>
      </dgm:t>
    </dgm:pt>
    <dgm:pt modelId="{C635D8E9-BCA7-4D3A-9E50-675CF374E88B}" type="pres">
      <dgm:prSet presAssocID="{27D93B05-7DFC-49D1-9B3E-7FCD93E3E6E1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297258BD-CC06-48A5-9DB0-5B166CE6185D}" type="pres">
      <dgm:prSet presAssocID="{27D93B05-7DFC-49D1-9B3E-7FCD93E3E6E1}" presName="connTx" presStyleLbl="parChTrans1D3" presStyleIdx="2" presStyleCnt="6"/>
      <dgm:spPr/>
      <dgm:t>
        <a:bodyPr/>
        <a:lstStyle/>
        <a:p>
          <a:endParaRPr lang="ru-RU"/>
        </a:p>
      </dgm:t>
    </dgm:pt>
    <dgm:pt modelId="{CC7A214F-7612-4763-8A1D-29EA1B02EB0C}" type="pres">
      <dgm:prSet presAssocID="{6A828F6F-37EB-41CA-A422-48638F3AAEA2}" presName="root2" presStyleCnt="0"/>
      <dgm:spPr/>
      <dgm:t>
        <a:bodyPr/>
        <a:lstStyle/>
        <a:p>
          <a:endParaRPr lang="ru-RU"/>
        </a:p>
      </dgm:t>
    </dgm:pt>
    <dgm:pt modelId="{7ADD0566-20FF-419D-9FDF-E800F055E139}" type="pres">
      <dgm:prSet presAssocID="{6A828F6F-37EB-41CA-A422-48638F3AAEA2}" presName="LevelTwoTextNode" presStyleLbl="node3" presStyleIdx="2" presStyleCnt="6" custScaleX="293765" custScaleY="129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08115-9B5A-4F0C-BD89-8D30588A0F8A}" type="pres">
      <dgm:prSet presAssocID="{6A828F6F-37EB-41CA-A422-48638F3AAEA2}" presName="level3hierChild" presStyleCnt="0"/>
      <dgm:spPr/>
      <dgm:t>
        <a:bodyPr/>
        <a:lstStyle/>
        <a:p>
          <a:endParaRPr lang="ru-RU"/>
        </a:p>
      </dgm:t>
    </dgm:pt>
    <dgm:pt modelId="{835D23A3-8F93-4EEE-8610-A3558D736A15}" type="pres">
      <dgm:prSet presAssocID="{D6026341-9291-4815-A85C-C523F1B85983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FA676FE-6E1D-41C2-8601-BEC235EA6500}" type="pres">
      <dgm:prSet presAssocID="{D6026341-9291-4815-A85C-C523F1B8598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7D7C968-AE7B-4183-A629-903438D21BA7}" type="pres">
      <dgm:prSet presAssocID="{8798DB5E-5150-45A8-A6C9-6BF39487B708}" presName="root2" presStyleCnt="0"/>
      <dgm:spPr/>
      <dgm:t>
        <a:bodyPr/>
        <a:lstStyle/>
        <a:p>
          <a:endParaRPr lang="ru-RU"/>
        </a:p>
      </dgm:t>
    </dgm:pt>
    <dgm:pt modelId="{D84BC563-598A-4178-B30B-C823482C7DC6}" type="pres">
      <dgm:prSet presAssocID="{8798DB5E-5150-45A8-A6C9-6BF39487B708}" presName="LevelTwoTextNode" presStyleLbl="node2" presStyleIdx="2" presStyleCnt="5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8A971-078B-48BE-B6BA-B67E8C46C666}" type="pres">
      <dgm:prSet presAssocID="{8798DB5E-5150-45A8-A6C9-6BF39487B708}" presName="level3hierChild" presStyleCnt="0"/>
      <dgm:spPr/>
      <dgm:t>
        <a:bodyPr/>
        <a:lstStyle/>
        <a:p>
          <a:endParaRPr lang="ru-RU"/>
        </a:p>
      </dgm:t>
    </dgm:pt>
    <dgm:pt modelId="{32834446-7B7C-4CA3-9700-3E137C170F51}" type="pres">
      <dgm:prSet presAssocID="{34043F6B-BCAF-489E-91B9-2234EDBC3DC4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5F6005A5-EC66-4DF5-ABCC-40F2397F89CB}" type="pres">
      <dgm:prSet presAssocID="{34043F6B-BCAF-489E-91B9-2234EDBC3DC4}" presName="connTx" presStyleLbl="parChTrans1D3" presStyleIdx="3" presStyleCnt="6"/>
      <dgm:spPr/>
      <dgm:t>
        <a:bodyPr/>
        <a:lstStyle/>
        <a:p>
          <a:endParaRPr lang="ru-RU"/>
        </a:p>
      </dgm:t>
    </dgm:pt>
    <dgm:pt modelId="{EF59925A-8C1F-4044-BA11-E64DDB6522FD}" type="pres">
      <dgm:prSet presAssocID="{907E0DA8-A90F-4B7A-8C28-499B10A4C65E}" presName="root2" presStyleCnt="0"/>
      <dgm:spPr/>
      <dgm:t>
        <a:bodyPr/>
        <a:lstStyle/>
        <a:p>
          <a:endParaRPr lang="ru-RU"/>
        </a:p>
      </dgm:t>
    </dgm:pt>
    <dgm:pt modelId="{2BB8140B-3F1A-4C86-9085-C842D35A4E7C}" type="pres">
      <dgm:prSet presAssocID="{907E0DA8-A90F-4B7A-8C28-499B10A4C65E}" presName="LevelTwoTextNode" presStyleLbl="node3" presStyleIdx="3" presStyleCnt="6" custScaleX="293765" custScaleY="129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FC3577-E00C-4C28-951E-DC24B7826769}" type="pres">
      <dgm:prSet presAssocID="{907E0DA8-A90F-4B7A-8C28-499B10A4C65E}" presName="level3hierChild" presStyleCnt="0"/>
      <dgm:spPr/>
      <dgm:t>
        <a:bodyPr/>
        <a:lstStyle/>
        <a:p>
          <a:endParaRPr lang="ru-RU"/>
        </a:p>
      </dgm:t>
    </dgm:pt>
    <dgm:pt modelId="{2E3190A1-4ADF-4477-BBC7-C99322DCE87B}" type="pres">
      <dgm:prSet presAssocID="{298990FE-617A-44F0-86EF-2C122AD30F2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4993FCF-1B2A-40B6-A371-76D42A18B4D5}" type="pres">
      <dgm:prSet presAssocID="{298990FE-617A-44F0-86EF-2C122AD30F2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969D5C9-FCBF-4DCB-B2DE-D38DCDAFFD57}" type="pres">
      <dgm:prSet presAssocID="{4B343DED-58E6-41D3-91B5-F0F0803865DF}" presName="root2" presStyleCnt="0"/>
      <dgm:spPr/>
      <dgm:t>
        <a:bodyPr/>
        <a:lstStyle/>
        <a:p>
          <a:endParaRPr lang="ru-RU"/>
        </a:p>
      </dgm:t>
    </dgm:pt>
    <dgm:pt modelId="{CEB4D37A-C435-406C-AB06-14798A0D8CD0}" type="pres">
      <dgm:prSet presAssocID="{4B343DED-58E6-41D3-91B5-F0F0803865DF}" presName="LevelTwoTextNode" presStyleLbl="node2" presStyleIdx="3" presStyleCnt="5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009537-EED8-4B83-83B9-5C192749A0A4}" type="pres">
      <dgm:prSet presAssocID="{4B343DED-58E6-41D3-91B5-F0F0803865DF}" presName="level3hierChild" presStyleCnt="0"/>
      <dgm:spPr/>
      <dgm:t>
        <a:bodyPr/>
        <a:lstStyle/>
        <a:p>
          <a:endParaRPr lang="ru-RU"/>
        </a:p>
      </dgm:t>
    </dgm:pt>
    <dgm:pt modelId="{50A8FFD4-B751-4BB6-A388-CCC42C9F6AC9}" type="pres">
      <dgm:prSet presAssocID="{7085A6B0-23DD-4266-8EBB-9F1B569C8556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1D5A81F2-E384-4FAC-B493-C61E97F86E36}" type="pres">
      <dgm:prSet presAssocID="{7085A6B0-23DD-4266-8EBB-9F1B569C8556}" presName="connTx" presStyleLbl="parChTrans1D3" presStyleIdx="4" presStyleCnt="6"/>
      <dgm:spPr/>
      <dgm:t>
        <a:bodyPr/>
        <a:lstStyle/>
        <a:p>
          <a:endParaRPr lang="ru-RU"/>
        </a:p>
      </dgm:t>
    </dgm:pt>
    <dgm:pt modelId="{E3DA6D24-E705-41A3-AC41-D95F7712693C}" type="pres">
      <dgm:prSet presAssocID="{B6AE0C92-5F73-4B3D-A58E-79A5E909B96C}" presName="root2" presStyleCnt="0"/>
      <dgm:spPr/>
      <dgm:t>
        <a:bodyPr/>
        <a:lstStyle/>
        <a:p>
          <a:endParaRPr lang="ru-RU"/>
        </a:p>
      </dgm:t>
    </dgm:pt>
    <dgm:pt modelId="{AC1E888F-FC8C-41C7-935A-8FA1B5D6E69F}" type="pres">
      <dgm:prSet presAssocID="{B6AE0C92-5F73-4B3D-A58E-79A5E909B96C}" presName="LevelTwoTextNode" presStyleLbl="node3" presStyleIdx="4" presStyleCnt="6" custScaleX="293765" custScaleY="129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A2D4F-C8A6-42A7-B89F-B46BC038B81F}" type="pres">
      <dgm:prSet presAssocID="{B6AE0C92-5F73-4B3D-A58E-79A5E909B96C}" presName="level3hierChild" presStyleCnt="0"/>
      <dgm:spPr/>
      <dgm:t>
        <a:bodyPr/>
        <a:lstStyle/>
        <a:p>
          <a:endParaRPr lang="ru-RU"/>
        </a:p>
      </dgm:t>
    </dgm:pt>
    <dgm:pt modelId="{0B1C1E82-5790-417E-B732-DD4FB79EA38F}" type="pres">
      <dgm:prSet presAssocID="{553C2328-CB5F-4059-BD5C-C19DCBC5B24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46CD11D-2E0C-4558-BA9A-820AB84A358E}" type="pres">
      <dgm:prSet presAssocID="{553C2328-CB5F-4059-BD5C-C19DCBC5B24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CC3B12A-7F1B-45D2-B677-780B132962E9}" type="pres">
      <dgm:prSet presAssocID="{63858668-73B4-4594-B578-ACD17B557CA5}" presName="root2" presStyleCnt="0"/>
      <dgm:spPr/>
      <dgm:t>
        <a:bodyPr/>
        <a:lstStyle/>
        <a:p>
          <a:endParaRPr lang="ru-RU"/>
        </a:p>
      </dgm:t>
    </dgm:pt>
    <dgm:pt modelId="{4ABA4508-AC60-4C74-A995-4758A2506D5A}" type="pres">
      <dgm:prSet presAssocID="{63858668-73B4-4594-B578-ACD17B557CA5}" presName="LevelTwoTextNode" presStyleLbl="node2" presStyleIdx="4" presStyleCnt="5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C314DD-EA33-4A3C-94DC-7464F72A9D2D}" type="pres">
      <dgm:prSet presAssocID="{63858668-73B4-4594-B578-ACD17B557CA5}" presName="level3hierChild" presStyleCnt="0"/>
      <dgm:spPr/>
      <dgm:t>
        <a:bodyPr/>
        <a:lstStyle/>
        <a:p>
          <a:endParaRPr lang="ru-RU"/>
        </a:p>
      </dgm:t>
    </dgm:pt>
    <dgm:pt modelId="{E89F265E-6F14-4760-A61F-061E4297F2D4}" type="pres">
      <dgm:prSet presAssocID="{1D67F0E9-D912-45C8-94B7-0DFEA75AF295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6ED6C282-68D3-48EF-A954-9F22F73BCB9A}" type="pres">
      <dgm:prSet presAssocID="{1D67F0E9-D912-45C8-94B7-0DFEA75AF295}" presName="connTx" presStyleLbl="parChTrans1D3" presStyleIdx="5" presStyleCnt="6"/>
      <dgm:spPr/>
      <dgm:t>
        <a:bodyPr/>
        <a:lstStyle/>
        <a:p>
          <a:endParaRPr lang="ru-RU"/>
        </a:p>
      </dgm:t>
    </dgm:pt>
    <dgm:pt modelId="{06651D2A-3790-426C-9B1B-1BF2203606B8}" type="pres">
      <dgm:prSet presAssocID="{DDB716BC-8805-4756-AD24-A742FAD20BA6}" presName="root2" presStyleCnt="0"/>
      <dgm:spPr/>
      <dgm:t>
        <a:bodyPr/>
        <a:lstStyle/>
        <a:p>
          <a:endParaRPr lang="ru-RU"/>
        </a:p>
      </dgm:t>
    </dgm:pt>
    <dgm:pt modelId="{90D93AC1-8F90-4F85-9D8B-6508269C9502}" type="pres">
      <dgm:prSet presAssocID="{DDB716BC-8805-4756-AD24-A742FAD20BA6}" presName="LevelTwoTextNode" presStyleLbl="node3" presStyleIdx="5" presStyleCnt="6" custScaleX="293765" custScaleY="129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C997E-8399-48A1-9957-9712067C24B5}" type="pres">
      <dgm:prSet presAssocID="{DDB716BC-8805-4756-AD24-A742FAD20BA6}" presName="level3hierChild" presStyleCnt="0"/>
      <dgm:spPr/>
      <dgm:t>
        <a:bodyPr/>
        <a:lstStyle/>
        <a:p>
          <a:endParaRPr lang="ru-RU"/>
        </a:p>
      </dgm:t>
    </dgm:pt>
  </dgm:ptLst>
  <dgm:cxnLst>
    <dgm:cxn modelId="{B689B22D-EFAB-4021-A6DA-7563120D6221}" type="presOf" srcId="{34043F6B-BCAF-489E-91B9-2234EDBC3DC4}" destId="{32834446-7B7C-4CA3-9700-3E137C170F51}" srcOrd="0" destOrd="0" presId="urn:microsoft.com/office/officeart/2008/layout/HorizontalMultiLevelHierarchy"/>
    <dgm:cxn modelId="{F48EEC6C-AE00-4F8F-8B89-6FADCAB14F4E}" type="presOf" srcId="{DB0FC922-4689-4FF6-A52C-C8F095126C08}" destId="{9851A8F6-CB28-478D-9B0E-28347AC0FCA6}" srcOrd="0" destOrd="0" presId="urn:microsoft.com/office/officeart/2008/layout/HorizontalMultiLevelHierarchy"/>
    <dgm:cxn modelId="{78A60A99-2235-4777-9A9D-68344A6F7A93}" type="presOf" srcId="{7085A6B0-23DD-4266-8EBB-9F1B569C8556}" destId="{50A8FFD4-B751-4BB6-A388-CCC42C9F6AC9}" srcOrd="0" destOrd="0" presId="urn:microsoft.com/office/officeart/2008/layout/HorizontalMultiLevelHierarchy"/>
    <dgm:cxn modelId="{9BF62F54-257E-452D-9BE1-CBFA0E54180F}" type="presOf" srcId="{27D93B05-7DFC-49D1-9B3E-7FCD93E3E6E1}" destId="{C635D8E9-BCA7-4D3A-9E50-675CF374E88B}" srcOrd="0" destOrd="0" presId="urn:microsoft.com/office/officeart/2008/layout/HorizontalMultiLevelHierarchy"/>
    <dgm:cxn modelId="{5DB87B7A-236C-4B0D-979F-2F82EF0ACCC2}" srcId="{DB0FC922-4689-4FF6-A52C-C8F095126C08}" destId="{DCCA36C9-357D-4790-86A3-100D6CF6A362}" srcOrd="0" destOrd="0" parTransId="{A8E092F4-EFB2-46A1-ABA2-1609491F8BD9}" sibTransId="{F744F3E4-20C4-44D6-9364-7104F7E6AEB2}"/>
    <dgm:cxn modelId="{E9799D2D-8E06-4DB5-91AA-47416565A06B}" type="presOf" srcId="{84B518B8-2323-4EB7-8F40-0D2C753E1580}" destId="{60A0E4B9-F077-4D87-848A-EA4AFD4EA842}" srcOrd="1" destOrd="0" presId="urn:microsoft.com/office/officeart/2008/layout/HorizontalMultiLevelHierarchy"/>
    <dgm:cxn modelId="{BB09F42B-5109-4CB3-9CD4-4A8455538306}" type="presOf" srcId="{757A5271-22B9-47A6-9119-7855EDEC4CD9}" destId="{6E2DA014-9FA1-4F25-853C-13F51306283D}" srcOrd="0" destOrd="0" presId="urn:microsoft.com/office/officeart/2008/layout/HorizontalMultiLevelHierarchy"/>
    <dgm:cxn modelId="{94AD43D9-C1EF-4063-BE11-BF83D3EE12F8}" type="presOf" srcId="{6DFD9D3A-45B7-4B2B-8DF9-F15B46EBDF03}" destId="{E6D89550-D1DE-4BF6-B563-9311BB7FB071}" srcOrd="0" destOrd="0" presId="urn:microsoft.com/office/officeart/2008/layout/HorizontalMultiLevelHierarchy"/>
    <dgm:cxn modelId="{BA0D255D-2F71-4B4C-86A3-C5F528513817}" srcId="{DCCA36C9-357D-4790-86A3-100D6CF6A362}" destId="{803E2D3B-17F6-46FA-8606-94DC6801EED7}" srcOrd="0" destOrd="0" parTransId="{13C65F75-75FF-4E33-8C84-823DC90429DE}" sibTransId="{93DC83B7-0967-41F9-A056-765B0F79E0A4}"/>
    <dgm:cxn modelId="{C27ED97E-4AA5-45A8-96A0-F2263D42A77B}" type="presOf" srcId="{84B518B8-2323-4EB7-8F40-0D2C753E1580}" destId="{CC14E424-984E-4B70-B95D-4C117D21A999}" srcOrd="0" destOrd="0" presId="urn:microsoft.com/office/officeart/2008/layout/HorizontalMultiLevelHierarchy"/>
    <dgm:cxn modelId="{395EF792-E687-4561-B296-48384C73611F}" srcId="{63858668-73B4-4594-B578-ACD17B557CA5}" destId="{DDB716BC-8805-4756-AD24-A742FAD20BA6}" srcOrd="0" destOrd="0" parTransId="{1D67F0E9-D912-45C8-94B7-0DFEA75AF295}" sibTransId="{DCC155A5-E6E1-4DC9-9831-FF36903846D6}"/>
    <dgm:cxn modelId="{3AE157A8-A39E-4937-8F79-B156B0E76C24}" type="presOf" srcId="{8798DB5E-5150-45A8-A6C9-6BF39487B708}" destId="{D84BC563-598A-4178-B30B-C823482C7DC6}" srcOrd="0" destOrd="0" presId="urn:microsoft.com/office/officeart/2008/layout/HorizontalMultiLevelHierarchy"/>
    <dgm:cxn modelId="{22670F1B-974A-4F0C-A177-3B00F1D19001}" srcId="{803E2D3B-17F6-46FA-8606-94DC6801EED7}" destId="{8FE0C7E6-C249-4E95-863C-A92293B54809}" srcOrd="0" destOrd="0" parTransId="{84B518B8-2323-4EB7-8F40-0D2C753E1580}" sibTransId="{8B93D140-4223-463F-8E50-B22F287E60CB}"/>
    <dgm:cxn modelId="{392CFE76-8CE6-4507-9658-E40D765D9324}" type="presOf" srcId="{907E0DA8-A90F-4B7A-8C28-499B10A4C65E}" destId="{2BB8140B-3F1A-4C86-9085-C842D35A4E7C}" srcOrd="0" destOrd="0" presId="urn:microsoft.com/office/officeart/2008/layout/HorizontalMultiLevelHierarchy"/>
    <dgm:cxn modelId="{FE888DB6-E2C6-4280-93B1-AE9E66227E10}" type="presOf" srcId="{13C65F75-75FF-4E33-8C84-823DC90429DE}" destId="{EB6EA07E-5A2B-4ADA-B19A-D994D0701015}" srcOrd="1" destOrd="0" presId="urn:microsoft.com/office/officeart/2008/layout/HorizontalMultiLevelHierarchy"/>
    <dgm:cxn modelId="{A49E5FAA-61AB-447B-929E-2A56B1017DD8}" type="presOf" srcId="{27D93B05-7DFC-49D1-9B3E-7FCD93E3E6E1}" destId="{297258BD-CC06-48A5-9DB0-5B166CE6185D}" srcOrd="1" destOrd="0" presId="urn:microsoft.com/office/officeart/2008/layout/HorizontalMultiLevelHierarchy"/>
    <dgm:cxn modelId="{E07C66C2-10EA-4CD6-ADD6-D1A68E2A1D72}" type="presOf" srcId="{1D67F0E9-D912-45C8-94B7-0DFEA75AF295}" destId="{E89F265E-6F14-4760-A61F-061E4297F2D4}" srcOrd="0" destOrd="0" presId="urn:microsoft.com/office/officeart/2008/layout/HorizontalMultiLevelHierarchy"/>
    <dgm:cxn modelId="{A7D67917-2787-4AAC-BA0C-333D038712BF}" type="presOf" srcId="{D6026341-9291-4815-A85C-C523F1B85983}" destId="{835D23A3-8F93-4EEE-8610-A3558D736A15}" srcOrd="0" destOrd="0" presId="urn:microsoft.com/office/officeart/2008/layout/HorizontalMultiLevelHierarchy"/>
    <dgm:cxn modelId="{B7FF2AC8-3D14-48B6-90A6-70F557A28F78}" type="presOf" srcId="{DDB716BC-8805-4756-AD24-A742FAD20BA6}" destId="{90D93AC1-8F90-4F85-9D8B-6508269C9502}" srcOrd="0" destOrd="0" presId="urn:microsoft.com/office/officeart/2008/layout/HorizontalMultiLevelHierarchy"/>
    <dgm:cxn modelId="{A9290C4C-7749-44E6-B5F3-C2384CA8C12E}" type="presOf" srcId="{8FE0C7E6-C249-4E95-863C-A92293B54809}" destId="{70F74981-94D9-48E2-B00E-B0EBEAEF3601}" srcOrd="0" destOrd="0" presId="urn:microsoft.com/office/officeart/2008/layout/HorizontalMultiLevelHierarchy"/>
    <dgm:cxn modelId="{C5BFA811-FD21-4758-AD84-EE541F4C6A30}" type="presOf" srcId="{6A828F6F-37EB-41CA-A422-48638F3AAEA2}" destId="{7ADD0566-20FF-419D-9FDF-E800F055E139}" srcOrd="0" destOrd="0" presId="urn:microsoft.com/office/officeart/2008/layout/HorizontalMultiLevelHierarchy"/>
    <dgm:cxn modelId="{D3012CD3-C495-4B29-99A4-2AC68713BA3F}" type="presOf" srcId="{1D67F0E9-D912-45C8-94B7-0DFEA75AF295}" destId="{6ED6C282-68D3-48EF-A954-9F22F73BCB9A}" srcOrd="1" destOrd="0" presId="urn:microsoft.com/office/officeart/2008/layout/HorizontalMultiLevelHierarchy"/>
    <dgm:cxn modelId="{E1892F0A-C971-45BF-83AF-AFE044E4C6AE}" type="presOf" srcId="{4B343DED-58E6-41D3-91B5-F0F0803865DF}" destId="{CEB4D37A-C435-406C-AB06-14798A0D8CD0}" srcOrd="0" destOrd="0" presId="urn:microsoft.com/office/officeart/2008/layout/HorizontalMultiLevelHierarchy"/>
    <dgm:cxn modelId="{F1F5C802-E351-4B47-8792-618D7C807ADD}" srcId="{DCCA36C9-357D-4790-86A3-100D6CF6A362}" destId="{63858668-73B4-4594-B578-ACD17B557CA5}" srcOrd="4" destOrd="0" parTransId="{553C2328-CB5F-4059-BD5C-C19DCBC5B249}" sibTransId="{DB0AD1EE-A921-48E3-96C0-BE20B4E50A25}"/>
    <dgm:cxn modelId="{7737C2CF-CFC3-435E-A46C-9FB5518339A8}" type="presOf" srcId="{3BC903CE-85D3-4E20-8102-687694578A40}" destId="{FCF87DF9-88A5-4C2A-8474-21AFD940B6C5}" srcOrd="1" destOrd="0" presId="urn:microsoft.com/office/officeart/2008/layout/HorizontalMultiLevelHierarchy"/>
    <dgm:cxn modelId="{585AD6AB-DD52-4501-8576-F066598E9391}" type="presOf" srcId="{298990FE-617A-44F0-86EF-2C122AD30F21}" destId="{A4993FCF-1B2A-40B6-A371-76D42A18B4D5}" srcOrd="1" destOrd="0" presId="urn:microsoft.com/office/officeart/2008/layout/HorizontalMultiLevelHierarchy"/>
    <dgm:cxn modelId="{F0AD2E50-AC31-4F53-BF45-DD66873AF2BE}" type="presOf" srcId="{3BC903CE-85D3-4E20-8102-687694578A40}" destId="{99D36A44-5342-497F-903D-5F324955A2CB}" srcOrd="0" destOrd="0" presId="urn:microsoft.com/office/officeart/2008/layout/HorizontalMultiLevelHierarchy"/>
    <dgm:cxn modelId="{FC4688FF-F9BE-43D0-A8F1-597FCBC7A685}" srcId="{757A5271-22B9-47A6-9119-7855EDEC4CD9}" destId="{6DFD9D3A-45B7-4B2B-8DF9-F15B46EBDF03}" srcOrd="0" destOrd="0" parTransId="{3BC903CE-85D3-4E20-8102-687694578A40}" sibTransId="{3D79EC2A-5CE5-4207-8E25-FE233D89F117}"/>
    <dgm:cxn modelId="{62668BCE-B3D3-495E-B2D3-E2AA6D3F47EC}" type="presOf" srcId="{D6026341-9291-4815-A85C-C523F1B85983}" destId="{2FA676FE-6E1D-41C2-8601-BEC235EA6500}" srcOrd="1" destOrd="0" presId="urn:microsoft.com/office/officeart/2008/layout/HorizontalMultiLevelHierarchy"/>
    <dgm:cxn modelId="{A8D39D09-01CA-4EA0-BE85-EB5F40F6FB2A}" srcId="{8798DB5E-5150-45A8-A6C9-6BF39487B708}" destId="{907E0DA8-A90F-4B7A-8C28-499B10A4C65E}" srcOrd="0" destOrd="0" parTransId="{34043F6B-BCAF-489E-91B9-2234EDBC3DC4}" sibTransId="{DE6C85EB-FDE7-4495-BC44-DC372C77A0AC}"/>
    <dgm:cxn modelId="{82B1FFBF-C673-4BBC-8434-7BB16500A7C8}" type="presOf" srcId="{553C2328-CB5F-4059-BD5C-C19DCBC5B249}" destId="{0B1C1E82-5790-417E-B732-DD4FB79EA38F}" srcOrd="0" destOrd="0" presId="urn:microsoft.com/office/officeart/2008/layout/HorizontalMultiLevelHierarchy"/>
    <dgm:cxn modelId="{A60C5ECA-1619-4BD1-86FC-D99D81FBE874}" srcId="{757A5271-22B9-47A6-9119-7855EDEC4CD9}" destId="{6A828F6F-37EB-41CA-A422-48638F3AAEA2}" srcOrd="1" destOrd="0" parTransId="{27D93B05-7DFC-49D1-9B3E-7FCD93E3E6E1}" sibTransId="{111A0F36-B00F-476E-9938-04F77A0F1AF6}"/>
    <dgm:cxn modelId="{374C0023-2E26-458E-A651-5E7D3F23CDFA}" type="presOf" srcId="{13C65F75-75FF-4E33-8C84-823DC90429DE}" destId="{69C6EC3E-E8EB-48E2-8D3B-24A7A5EF0911}" srcOrd="0" destOrd="0" presId="urn:microsoft.com/office/officeart/2008/layout/HorizontalMultiLevelHierarchy"/>
    <dgm:cxn modelId="{32F3DDC6-79DF-486A-AE71-61D4BEF35D63}" type="presOf" srcId="{803E2D3B-17F6-46FA-8606-94DC6801EED7}" destId="{DB5B0B87-82E1-4CC3-838A-6A8C7E675AFB}" srcOrd="0" destOrd="0" presId="urn:microsoft.com/office/officeart/2008/layout/HorizontalMultiLevelHierarchy"/>
    <dgm:cxn modelId="{32669655-DE61-4330-8B7C-F7D90209129D}" type="presOf" srcId="{553C2328-CB5F-4059-BD5C-C19DCBC5B249}" destId="{446CD11D-2E0C-4558-BA9A-820AB84A358E}" srcOrd="1" destOrd="0" presId="urn:microsoft.com/office/officeart/2008/layout/HorizontalMultiLevelHierarchy"/>
    <dgm:cxn modelId="{1FB8FD2B-9BAF-48C1-ACF8-7A1435070F49}" type="presOf" srcId="{63858668-73B4-4594-B578-ACD17B557CA5}" destId="{4ABA4508-AC60-4C74-A995-4758A2506D5A}" srcOrd="0" destOrd="0" presId="urn:microsoft.com/office/officeart/2008/layout/HorizontalMultiLevelHierarchy"/>
    <dgm:cxn modelId="{59140CD9-5F46-455E-B55D-F067A844E1B2}" type="presOf" srcId="{7085A6B0-23DD-4266-8EBB-9F1B569C8556}" destId="{1D5A81F2-E384-4FAC-B493-C61E97F86E36}" srcOrd="1" destOrd="0" presId="urn:microsoft.com/office/officeart/2008/layout/HorizontalMultiLevelHierarchy"/>
    <dgm:cxn modelId="{8ABD21DC-E68A-4E6B-BB1F-E138A5C0A508}" type="presOf" srcId="{A37E0E8B-7170-49F3-B6B5-CA7EAE73D2D9}" destId="{D95E7C40-386D-4221-B2B8-4E9A286AC2D3}" srcOrd="1" destOrd="0" presId="urn:microsoft.com/office/officeart/2008/layout/HorizontalMultiLevelHierarchy"/>
    <dgm:cxn modelId="{7B979810-AC5C-485F-97A4-E3C108E30D94}" type="presOf" srcId="{A37E0E8B-7170-49F3-B6B5-CA7EAE73D2D9}" destId="{1662000C-F74E-4381-9014-49D4F5789086}" srcOrd="0" destOrd="0" presId="urn:microsoft.com/office/officeart/2008/layout/HorizontalMultiLevelHierarchy"/>
    <dgm:cxn modelId="{D9C6DF3E-8BB2-473D-8E86-163C63E93EFA}" type="presOf" srcId="{B6AE0C92-5F73-4B3D-A58E-79A5E909B96C}" destId="{AC1E888F-FC8C-41C7-935A-8FA1B5D6E69F}" srcOrd="0" destOrd="0" presId="urn:microsoft.com/office/officeart/2008/layout/HorizontalMultiLevelHierarchy"/>
    <dgm:cxn modelId="{42B8229C-8830-4B98-A6A2-11809FA9266D}" srcId="{DCCA36C9-357D-4790-86A3-100D6CF6A362}" destId="{4B343DED-58E6-41D3-91B5-F0F0803865DF}" srcOrd="3" destOrd="0" parTransId="{298990FE-617A-44F0-86EF-2C122AD30F21}" sibTransId="{03C66320-5227-4D9F-9F6D-298DBA060D3B}"/>
    <dgm:cxn modelId="{4404C6F3-31B6-4510-AFA5-6C77A90707BF}" srcId="{DCCA36C9-357D-4790-86A3-100D6CF6A362}" destId="{8798DB5E-5150-45A8-A6C9-6BF39487B708}" srcOrd="2" destOrd="0" parTransId="{D6026341-9291-4815-A85C-C523F1B85983}" sibTransId="{B3A5963B-4472-4F00-9785-5B275B9D48E3}"/>
    <dgm:cxn modelId="{FB559804-3378-4E39-A2F0-8D6A8717C4B8}" type="presOf" srcId="{298990FE-617A-44F0-86EF-2C122AD30F21}" destId="{2E3190A1-4ADF-4477-BBC7-C99322DCE87B}" srcOrd="0" destOrd="0" presId="urn:microsoft.com/office/officeart/2008/layout/HorizontalMultiLevelHierarchy"/>
    <dgm:cxn modelId="{BB71CBB6-BC31-4B9D-8478-F2104D3E7442}" srcId="{4B343DED-58E6-41D3-91B5-F0F0803865DF}" destId="{B6AE0C92-5F73-4B3D-A58E-79A5E909B96C}" srcOrd="0" destOrd="0" parTransId="{7085A6B0-23DD-4266-8EBB-9F1B569C8556}" sibTransId="{3F669A0D-5F8A-45F5-9072-25AC6DA1918C}"/>
    <dgm:cxn modelId="{7F700A83-3C00-4B93-80DD-ECF50D91A98D}" srcId="{DCCA36C9-357D-4790-86A3-100D6CF6A362}" destId="{757A5271-22B9-47A6-9119-7855EDEC4CD9}" srcOrd="1" destOrd="0" parTransId="{A37E0E8B-7170-49F3-B6B5-CA7EAE73D2D9}" sibTransId="{BD9DD4F3-2FD5-409E-A84B-79AA10CE0C4A}"/>
    <dgm:cxn modelId="{2AD67BB5-C12E-4B1D-B5B0-968CAD87E676}" type="presOf" srcId="{DCCA36C9-357D-4790-86A3-100D6CF6A362}" destId="{AEB59B80-8034-409E-875C-C602D4F511A9}" srcOrd="0" destOrd="0" presId="urn:microsoft.com/office/officeart/2008/layout/HorizontalMultiLevelHierarchy"/>
    <dgm:cxn modelId="{669AB8AC-C670-4586-BFB4-75463D06CB5E}" type="presOf" srcId="{34043F6B-BCAF-489E-91B9-2234EDBC3DC4}" destId="{5F6005A5-EC66-4DF5-ABCC-40F2397F89CB}" srcOrd="1" destOrd="0" presId="urn:microsoft.com/office/officeart/2008/layout/HorizontalMultiLevelHierarchy"/>
    <dgm:cxn modelId="{34C36A8E-C311-48FF-AECA-1B900441CF91}" type="presParOf" srcId="{9851A8F6-CB28-478D-9B0E-28347AC0FCA6}" destId="{77ACB56E-2150-4A9C-AC41-4D2F501E51C4}" srcOrd="0" destOrd="0" presId="urn:microsoft.com/office/officeart/2008/layout/HorizontalMultiLevelHierarchy"/>
    <dgm:cxn modelId="{5081FDB2-2C1F-42BA-97D5-87EA750D0D97}" type="presParOf" srcId="{77ACB56E-2150-4A9C-AC41-4D2F501E51C4}" destId="{AEB59B80-8034-409E-875C-C602D4F511A9}" srcOrd="0" destOrd="0" presId="urn:microsoft.com/office/officeart/2008/layout/HorizontalMultiLevelHierarchy"/>
    <dgm:cxn modelId="{39D8F0EB-19BD-4494-9B46-4D2E7E824C3D}" type="presParOf" srcId="{77ACB56E-2150-4A9C-AC41-4D2F501E51C4}" destId="{578CA209-D4DE-465F-A0F3-803843F9312A}" srcOrd="1" destOrd="0" presId="urn:microsoft.com/office/officeart/2008/layout/HorizontalMultiLevelHierarchy"/>
    <dgm:cxn modelId="{F1118D65-FBD9-471E-B9DA-29678CB092B1}" type="presParOf" srcId="{578CA209-D4DE-465F-A0F3-803843F9312A}" destId="{69C6EC3E-E8EB-48E2-8D3B-24A7A5EF0911}" srcOrd="0" destOrd="0" presId="urn:microsoft.com/office/officeart/2008/layout/HorizontalMultiLevelHierarchy"/>
    <dgm:cxn modelId="{E514954A-1299-4F50-BEB4-68A10D54FF03}" type="presParOf" srcId="{69C6EC3E-E8EB-48E2-8D3B-24A7A5EF0911}" destId="{EB6EA07E-5A2B-4ADA-B19A-D994D0701015}" srcOrd="0" destOrd="0" presId="urn:microsoft.com/office/officeart/2008/layout/HorizontalMultiLevelHierarchy"/>
    <dgm:cxn modelId="{DFC40DA3-E2A0-4163-A50D-B8EF1B957B86}" type="presParOf" srcId="{578CA209-D4DE-465F-A0F3-803843F9312A}" destId="{BE660B00-FC22-418F-97B4-69380D8DC5FC}" srcOrd="1" destOrd="0" presId="urn:microsoft.com/office/officeart/2008/layout/HorizontalMultiLevelHierarchy"/>
    <dgm:cxn modelId="{2A623875-4C08-49FB-AEBE-1932FE0136CA}" type="presParOf" srcId="{BE660B00-FC22-418F-97B4-69380D8DC5FC}" destId="{DB5B0B87-82E1-4CC3-838A-6A8C7E675AFB}" srcOrd="0" destOrd="0" presId="urn:microsoft.com/office/officeart/2008/layout/HorizontalMultiLevelHierarchy"/>
    <dgm:cxn modelId="{D629AA6F-B366-4602-868D-5A2EAB3EE77E}" type="presParOf" srcId="{BE660B00-FC22-418F-97B4-69380D8DC5FC}" destId="{78627517-3074-4EE5-A5E4-FCE7530F953B}" srcOrd="1" destOrd="0" presId="urn:microsoft.com/office/officeart/2008/layout/HorizontalMultiLevelHierarchy"/>
    <dgm:cxn modelId="{D31E1953-AE3E-4606-8CD2-6BE133C96923}" type="presParOf" srcId="{78627517-3074-4EE5-A5E4-FCE7530F953B}" destId="{CC14E424-984E-4B70-B95D-4C117D21A999}" srcOrd="0" destOrd="0" presId="urn:microsoft.com/office/officeart/2008/layout/HorizontalMultiLevelHierarchy"/>
    <dgm:cxn modelId="{AB489AEC-F401-431A-8D27-787AD7C9522D}" type="presParOf" srcId="{CC14E424-984E-4B70-B95D-4C117D21A999}" destId="{60A0E4B9-F077-4D87-848A-EA4AFD4EA842}" srcOrd="0" destOrd="0" presId="urn:microsoft.com/office/officeart/2008/layout/HorizontalMultiLevelHierarchy"/>
    <dgm:cxn modelId="{0C930066-B337-4D53-ABCD-8C1249FC0362}" type="presParOf" srcId="{78627517-3074-4EE5-A5E4-FCE7530F953B}" destId="{36E5AE2F-7FAA-4E9D-9012-62B96DBBAB8C}" srcOrd="1" destOrd="0" presId="urn:microsoft.com/office/officeart/2008/layout/HorizontalMultiLevelHierarchy"/>
    <dgm:cxn modelId="{D41DA7DF-1372-4557-92E5-F6C51C748FBD}" type="presParOf" srcId="{36E5AE2F-7FAA-4E9D-9012-62B96DBBAB8C}" destId="{70F74981-94D9-48E2-B00E-B0EBEAEF3601}" srcOrd="0" destOrd="0" presId="urn:microsoft.com/office/officeart/2008/layout/HorizontalMultiLevelHierarchy"/>
    <dgm:cxn modelId="{5BF4D6D2-A7AD-435B-AE95-10955C2BC72C}" type="presParOf" srcId="{36E5AE2F-7FAA-4E9D-9012-62B96DBBAB8C}" destId="{6BB99B2C-ECF5-4B9F-8515-8A3C312C99CA}" srcOrd="1" destOrd="0" presId="urn:microsoft.com/office/officeart/2008/layout/HorizontalMultiLevelHierarchy"/>
    <dgm:cxn modelId="{C86CE625-E67B-49CC-B14E-63BE9F285FFF}" type="presParOf" srcId="{578CA209-D4DE-465F-A0F3-803843F9312A}" destId="{1662000C-F74E-4381-9014-49D4F5789086}" srcOrd="2" destOrd="0" presId="urn:microsoft.com/office/officeart/2008/layout/HorizontalMultiLevelHierarchy"/>
    <dgm:cxn modelId="{B81A28D9-C0B8-48DE-9803-8AC843B63A29}" type="presParOf" srcId="{1662000C-F74E-4381-9014-49D4F5789086}" destId="{D95E7C40-386D-4221-B2B8-4E9A286AC2D3}" srcOrd="0" destOrd="0" presId="urn:microsoft.com/office/officeart/2008/layout/HorizontalMultiLevelHierarchy"/>
    <dgm:cxn modelId="{4F5166C2-B6A0-455A-B0C3-903ED3279FE3}" type="presParOf" srcId="{578CA209-D4DE-465F-A0F3-803843F9312A}" destId="{0B945550-4C0E-4540-AFE9-F728B04FC1A1}" srcOrd="3" destOrd="0" presId="urn:microsoft.com/office/officeart/2008/layout/HorizontalMultiLevelHierarchy"/>
    <dgm:cxn modelId="{03FAAEB6-F7C2-45CD-8671-375019AB936A}" type="presParOf" srcId="{0B945550-4C0E-4540-AFE9-F728B04FC1A1}" destId="{6E2DA014-9FA1-4F25-853C-13F51306283D}" srcOrd="0" destOrd="0" presId="urn:microsoft.com/office/officeart/2008/layout/HorizontalMultiLevelHierarchy"/>
    <dgm:cxn modelId="{BD93F56C-432D-4018-98EF-B40B190BBD06}" type="presParOf" srcId="{0B945550-4C0E-4540-AFE9-F728B04FC1A1}" destId="{219B5D64-5A41-46CB-A11A-70305883B414}" srcOrd="1" destOrd="0" presId="urn:microsoft.com/office/officeart/2008/layout/HorizontalMultiLevelHierarchy"/>
    <dgm:cxn modelId="{43878488-AD4E-410B-9ACE-A83F518B1D79}" type="presParOf" srcId="{219B5D64-5A41-46CB-A11A-70305883B414}" destId="{99D36A44-5342-497F-903D-5F324955A2CB}" srcOrd="0" destOrd="0" presId="urn:microsoft.com/office/officeart/2008/layout/HorizontalMultiLevelHierarchy"/>
    <dgm:cxn modelId="{14B1CE2C-9CF3-4C16-A590-56644249319F}" type="presParOf" srcId="{99D36A44-5342-497F-903D-5F324955A2CB}" destId="{FCF87DF9-88A5-4C2A-8474-21AFD940B6C5}" srcOrd="0" destOrd="0" presId="urn:microsoft.com/office/officeart/2008/layout/HorizontalMultiLevelHierarchy"/>
    <dgm:cxn modelId="{AA36FE13-084C-4A70-9103-2310CDCBBD1A}" type="presParOf" srcId="{219B5D64-5A41-46CB-A11A-70305883B414}" destId="{5BF597C4-4CF5-40C3-96DA-90D30FBE1FE0}" srcOrd="1" destOrd="0" presId="urn:microsoft.com/office/officeart/2008/layout/HorizontalMultiLevelHierarchy"/>
    <dgm:cxn modelId="{EB10BBD9-E9F6-414A-B6A7-A162542E21F1}" type="presParOf" srcId="{5BF597C4-4CF5-40C3-96DA-90D30FBE1FE0}" destId="{E6D89550-D1DE-4BF6-B563-9311BB7FB071}" srcOrd="0" destOrd="0" presId="urn:microsoft.com/office/officeart/2008/layout/HorizontalMultiLevelHierarchy"/>
    <dgm:cxn modelId="{4913DD9B-4804-4A95-9D93-704B412DB757}" type="presParOf" srcId="{5BF597C4-4CF5-40C3-96DA-90D30FBE1FE0}" destId="{7285D6EB-1B74-44F7-9C2F-D5B1ADFF45EF}" srcOrd="1" destOrd="0" presId="urn:microsoft.com/office/officeart/2008/layout/HorizontalMultiLevelHierarchy"/>
    <dgm:cxn modelId="{99FCF65A-1E51-46D8-ABD7-0AA8FE7EFBBE}" type="presParOf" srcId="{219B5D64-5A41-46CB-A11A-70305883B414}" destId="{C635D8E9-BCA7-4D3A-9E50-675CF374E88B}" srcOrd="2" destOrd="0" presId="urn:microsoft.com/office/officeart/2008/layout/HorizontalMultiLevelHierarchy"/>
    <dgm:cxn modelId="{BAEAECDF-7534-4887-9C8B-68C3112155EB}" type="presParOf" srcId="{C635D8E9-BCA7-4D3A-9E50-675CF374E88B}" destId="{297258BD-CC06-48A5-9DB0-5B166CE6185D}" srcOrd="0" destOrd="0" presId="urn:microsoft.com/office/officeart/2008/layout/HorizontalMultiLevelHierarchy"/>
    <dgm:cxn modelId="{723C1973-3A66-446E-B9F9-B69346DC012B}" type="presParOf" srcId="{219B5D64-5A41-46CB-A11A-70305883B414}" destId="{CC7A214F-7612-4763-8A1D-29EA1B02EB0C}" srcOrd="3" destOrd="0" presId="urn:microsoft.com/office/officeart/2008/layout/HorizontalMultiLevelHierarchy"/>
    <dgm:cxn modelId="{3425ED31-0479-40B3-9D10-34833410AB63}" type="presParOf" srcId="{CC7A214F-7612-4763-8A1D-29EA1B02EB0C}" destId="{7ADD0566-20FF-419D-9FDF-E800F055E139}" srcOrd="0" destOrd="0" presId="urn:microsoft.com/office/officeart/2008/layout/HorizontalMultiLevelHierarchy"/>
    <dgm:cxn modelId="{8080BECB-777F-4907-8C53-2C59B9707114}" type="presParOf" srcId="{CC7A214F-7612-4763-8A1D-29EA1B02EB0C}" destId="{B6508115-9B5A-4F0C-BD89-8D30588A0F8A}" srcOrd="1" destOrd="0" presId="urn:microsoft.com/office/officeart/2008/layout/HorizontalMultiLevelHierarchy"/>
    <dgm:cxn modelId="{5F85CD15-5E62-4B44-AB08-DB26C0977D8F}" type="presParOf" srcId="{578CA209-D4DE-465F-A0F3-803843F9312A}" destId="{835D23A3-8F93-4EEE-8610-A3558D736A15}" srcOrd="4" destOrd="0" presId="urn:microsoft.com/office/officeart/2008/layout/HorizontalMultiLevelHierarchy"/>
    <dgm:cxn modelId="{8BCB37A6-7FDA-4C50-AE68-01F5D5328AEB}" type="presParOf" srcId="{835D23A3-8F93-4EEE-8610-A3558D736A15}" destId="{2FA676FE-6E1D-41C2-8601-BEC235EA6500}" srcOrd="0" destOrd="0" presId="urn:microsoft.com/office/officeart/2008/layout/HorizontalMultiLevelHierarchy"/>
    <dgm:cxn modelId="{EE5FEFF5-62CD-419F-AF60-567DAFBFFA66}" type="presParOf" srcId="{578CA209-D4DE-465F-A0F3-803843F9312A}" destId="{A7D7C968-AE7B-4183-A629-903438D21BA7}" srcOrd="5" destOrd="0" presId="urn:microsoft.com/office/officeart/2008/layout/HorizontalMultiLevelHierarchy"/>
    <dgm:cxn modelId="{5BF25FA1-876F-42A5-B2AE-8654A1A2C38C}" type="presParOf" srcId="{A7D7C968-AE7B-4183-A629-903438D21BA7}" destId="{D84BC563-598A-4178-B30B-C823482C7DC6}" srcOrd="0" destOrd="0" presId="urn:microsoft.com/office/officeart/2008/layout/HorizontalMultiLevelHierarchy"/>
    <dgm:cxn modelId="{3466F6A7-D407-4B66-9DE4-0DFDAB181423}" type="presParOf" srcId="{A7D7C968-AE7B-4183-A629-903438D21BA7}" destId="{8AD8A971-078B-48BE-B6BA-B67E8C46C666}" srcOrd="1" destOrd="0" presId="urn:microsoft.com/office/officeart/2008/layout/HorizontalMultiLevelHierarchy"/>
    <dgm:cxn modelId="{51E8A7C0-14FE-4FF5-8DBF-28DDACBC98FC}" type="presParOf" srcId="{8AD8A971-078B-48BE-B6BA-B67E8C46C666}" destId="{32834446-7B7C-4CA3-9700-3E137C170F51}" srcOrd="0" destOrd="0" presId="urn:microsoft.com/office/officeart/2008/layout/HorizontalMultiLevelHierarchy"/>
    <dgm:cxn modelId="{8A14880C-CC6B-4506-A684-5A43E588E7D1}" type="presParOf" srcId="{32834446-7B7C-4CA3-9700-3E137C170F51}" destId="{5F6005A5-EC66-4DF5-ABCC-40F2397F89CB}" srcOrd="0" destOrd="0" presId="urn:microsoft.com/office/officeart/2008/layout/HorizontalMultiLevelHierarchy"/>
    <dgm:cxn modelId="{BB56BDE9-E49C-42AB-940B-60682BDDBC49}" type="presParOf" srcId="{8AD8A971-078B-48BE-B6BA-B67E8C46C666}" destId="{EF59925A-8C1F-4044-BA11-E64DDB6522FD}" srcOrd="1" destOrd="0" presId="urn:microsoft.com/office/officeart/2008/layout/HorizontalMultiLevelHierarchy"/>
    <dgm:cxn modelId="{8C3AF126-2393-47D1-84C3-8D52F885930E}" type="presParOf" srcId="{EF59925A-8C1F-4044-BA11-E64DDB6522FD}" destId="{2BB8140B-3F1A-4C86-9085-C842D35A4E7C}" srcOrd="0" destOrd="0" presId="urn:microsoft.com/office/officeart/2008/layout/HorizontalMultiLevelHierarchy"/>
    <dgm:cxn modelId="{451D0655-9012-428E-99FA-F84253AC54D3}" type="presParOf" srcId="{EF59925A-8C1F-4044-BA11-E64DDB6522FD}" destId="{B0FC3577-E00C-4C28-951E-DC24B7826769}" srcOrd="1" destOrd="0" presId="urn:microsoft.com/office/officeart/2008/layout/HorizontalMultiLevelHierarchy"/>
    <dgm:cxn modelId="{597B3BBE-74CB-4D99-893B-C7D463B466E6}" type="presParOf" srcId="{578CA209-D4DE-465F-A0F3-803843F9312A}" destId="{2E3190A1-4ADF-4477-BBC7-C99322DCE87B}" srcOrd="6" destOrd="0" presId="urn:microsoft.com/office/officeart/2008/layout/HorizontalMultiLevelHierarchy"/>
    <dgm:cxn modelId="{D0BABA32-BEC8-4432-93DF-F3914943922F}" type="presParOf" srcId="{2E3190A1-4ADF-4477-BBC7-C99322DCE87B}" destId="{A4993FCF-1B2A-40B6-A371-76D42A18B4D5}" srcOrd="0" destOrd="0" presId="urn:microsoft.com/office/officeart/2008/layout/HorizontalMultiLevelHierarchy"/>
    <dgm:cxn modelId="{AE4AAE55-B78F-4E31-B900-22F1FEEEFC13}" type="presParOf" srcId="{578CA209-D4DE-465F-A0F3-803843F9312A}" destId="{0969D5C9-FCBF-4DCB-B2DE-D38DCDAFFD57}" srcOrd="7" destOrd="0" presId="urn:microsoft.com/office/officeart/2008/layout/HorizontalMultiLevelHierarchy"/>
    <dgm:cxn modelId="{0CCB4A67-3575-4AA8-B1D2-38181C03E524}" type="presParOf" srcId="{0969D5C9-FCBF-4DCB-B2DE-D38DCDAFFD57}" destId="{CEB4D37A-C435-406C-AB06-14798A0D8CD0}" srcOrd="0" destOrd="0" presId="urn:microsoft.com/office/officeart/2008/layout/HorizontalMultiLevelHierarchy"/>
    <dgm:cxn modelId="{A8F4BB4E-804B-40EC-9875-5298B6CE8A7C}" type="presParOf" srcId="{0969D5C9-FCBF-4DCB-B2DE-D38DCDAFFD57}" destId="{C8009537-EED8-4B83-83B9-5C192749A0A4}" srcOrd="1" destOrd="0" presId="urn:microsoft.com/office/officeart/2008/layout/HorizontalMultiLevelHierarchy"/>
    <dgm:cxn modelId="{2D279939-A5FB-4A85-95BC-A42777F45B54}" type="presParOf" srcId="{C8009537-EED8-4B83-83B9-5C192749A0A4}" destId="{50A8FFD4-B751-4BB6-A388-CCC42C9F6AC9}" srcOrd="0" destOrd="0" presId="urn:microsoft.com/office/officeart/2008/layout/HorizontalMultiLevelHierarchy"/>
    <dgm:cxn modelId="{41FA4FFA-285A-46A8-AEE5-36F65EC3B297}" type="presParOf" srcId="{50A8FFD4-B751-4BB6-A388-CCC42C9F6AC9}" destId="{1D5A81F2-E384-4FAC-B493-C61E97F86E36}" srcOrd="0" destOrd="0" presId="urn:microsoft.com/office/officeart/2008/layout/HorizontalMultiLevelHierarchy"/>
    <dgm:cxn modelId="{24336062-2CAD-4D9B-9CDD-FD519268053D}" type="presParOf" srcId="{C8009537-EED8-4B83-83B9-5C192749A0A4}" destId="{E3DA6D24-E705-41A3-AC41-D95F7712693C}" srcOrd="1" destOrd="0" presId="urn:microsoft.com/office/officeart/2008/layout/HorizontalMultiLevelHierarchy"/>
    <dgm:cxn modelId="{892BF087-44AF-456C-8755-B0522594A4AB}" type="presParOf" srcId="{E3DA6D24-E705-41A3-AC41-D95F7712693C}" destId="{AC1E888F-FC8C-41C7-935A-8FA1B5D6E69F}" srcOrd="0" destOrd="0" presId="urn:microsoft.com/office/officeart/2008/layout/HorizontalMultiLevelHierarchy"/>
    <dgm:cxn modelId="{9EC4A840-697E-4DA7-B3B5-E630477A5BDC}" type="presParOf" srcId="{E3DA6D24-E705-41A3-AC41-D95F7712693C}" destId="{FE4A2D4F-C8A6-42A7-B89F-B46BC038B81F}" srcOrd="1" destOrd="0" presId="urn:microsoft.com/office/officeart/2008/layout/HorizontalMultiLevelHierarchy"/>
    <dgm:cxn modelId="{4001A980-CA0E-4146-9170-307204509431}" type="presParOf" srcId="{578CA209-D4DE-465F-A0F3-803843F9312A}" destId="{0B1C1E82-5790-417E-B732-DD4FB79EA38F}" srcOrd="8" destOrd="0" presId="urn:microsoft.com/office/officeart/2008/layout/HorizontalMultiLevelHierarchy"/>
    <dgm:cxn modelId="{1B93C450-EB10-4757-A744-ED1E9C15DB7C}" type="presParOf" srcId="{0B1C1E82-5790-417E-B732-DD4FB79EA38F}" destId="{446CD11D-2E0C-4558-BA9A-820AB84A358E}" srcOrd="0" destOrd="0" presId="urn:microsoft.com/office/officeart/2008/layout/HorizontalMultiLevelHierarchy"/>
    <dgm:cxn modelId="{D8C188BE-4802-45C4-9124-3CE1C229E7A1}" type="presParOf" srcId="{578CA209-D4DE-465F-A0F3-803843F9312A}" destId="{CCC3B12A-7F1B-45D2-B677-780B132962E9}" srcOrd="9" destOrd="0" presId="urn:microsoft.com/office/officeart/2008/layout/HorizontalMultiLevelHierarchy"/>
    <dgm:cxn modelId="{B62958AF-A737-481E-8A85-FB32215565E4}" type="presParOf" srcId="{CCC3B12A-7F1B-45D2-B677-780B132962E9}" destId="{4ABA4508-AC60-4C74-A995-4758A2506D5A}" srcOrd="0" destOrd="0" presId="urn:microsoft.com/office/officeart/2008/layout/HorizontalMultiLevelHierarchy"/>
    <dgm:cxn modelId="{732EBBBF-A777-4A69-BD6A-E81DD4A1489C}" type="presParOf" srcId="{CCC3B12A-7F1B-45D2-B677-780B132962E9}" destId="{2CC314DD-EA33-4A3C-94DC-7464F72A9D2D}" srcOrd="1" destOrd="0" presId="urn:microsoft.com/office/officeart/2008/layout/HorizontalMultiLevelHierarchy"/>
    <dgm:cxn modelId="{40AD8BCE-CDB3-43E8-BDBD-D5EB0A065914}" type="presParOf" srcId="{2CC314DD-EA33-4A3C-94DC-7464F72A9D2D}" destId="{E89F265E-6F14-4760-A61F-061E4297F2D4}" srcOrd="0" destOrd="0" presId="urn:microsoft.com/office/officeart/2008/layout/HorizontalMultiLevelHierarchy"/>
    <dgm:cxn modelId="{E53B3E1E-A754-4281-9009-5AD37E97B7A2}" type="presParOf" srcId="{E89F265E-6F14-4760-A61F-061E4297F2D4}" destId="{6ED6C282-68D3-48EF-A954-9F22F73BCB9A}" srcOrd="0" destOrd="0" presId="urn:microsoft.com/office/officeart/2008/layout/HorizontalMultiLevelHierarchy"/>
    <dgm:cxn modelId="{FFD7A672-8672-4751-8AB4-449387DAE78D}" type="presParOf" srcId="{2CC314DD-EA33-4A3C-94DC-7464F72A9D2D}" destId="{06651D2A-3790-426C-9B1B-1BF2203606B8}" srcOrd="1" destOrd="0" presId="urn:microsoft.com/office/officeart/2008/layout/HorizontalMultiLevelHierarchy"/>
    <dgm:cxn modelId="{948A1706-A203-449D-A5FE-4C62CDDDFA79}" type="presParOf" srcId="{06651D2A-3790-426C-9B1B-1BF2203606B8}" destId="{90D93AC1-8F90-4F85-9D8B-6508269C9502}" srcOrd="0" destOrd="0" presId="urn:microsoft.com/office/officeart/2008/layout/HorizontalMultiLevelHierarchy"/>
    <dgm:cxn modelId="{C70877B1-6488-4531-B1F8-FE46131AA7D0}" type="presParOf" srcId="{06651D2A-3790-426C-9B1B-1BF2203606B8}" destId="{55AC997E-8399-48A1-9957-9712067C24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12A1BD-4234-4631-89E8-B6CDD856FB3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0D6F61B-CB5D-4C8E-A10D-7AF0BE1BC839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Помогает лучше осознать изучаемый материал </a:t>
          </a:r>
          <a:endParaRPr lang="ru-RU" dirty="0"/>
        </a:p>
      </dgm:t>
    </dgm:pt>
    <dgm:pt modelId="{8FC797F3-BDA7-47E1-9199-AE8498932017}" type="parTrans" cxnId="{75A578C4-3987-4EA7-A7CD-5FE48E14D199}">
      <dgm:prSet/>
      <dgm:spPr/>
      <dgm:t>
        <a:bodyPr/>
        <a:lstStyle/>
        <a:p>
          <a:endParaRPr lang="ru-RU"/>
        </a:p>
      </dgm:t>
    </dgm:pt>
    <dgm:pt modelId="{34FF5D1C-B3EE-416E-ACDB-4B6426AAACBD}" type="sibTrans" cxnId="{75A578C4-3987-4EA7-A7CD-5FE48E14D199}">
      <dgm:prSet/>
      <dgm:spPr/>
      <dgm:t>
        <a:bodyPr/>
        <a:lstStyle/>
        <a:p>
          <a:endParaRPr lang="ru-RU"/>
        </a:p>
      </dgm:t>
    </dgm:pt>
    <dgm:pt modelId="{2265E1AB-1D0D-4CE5-BCAA-CD7097CD268D}">
      <dgm:prSet phldrT="[Текст]"/>
      <dgm:spPr/>
      <dgm:t>
        <a:bodyPr/>
        <a:lstStyle/>
        <a:p>
          <a:r>
            <a:rPr lang="ru-RU" dirty="0" smtClean="0"/>
            <a:t>Переводит знания из пассивного в активное состояние </a:t>
          </a:r>
          <a:endParaRPr lang="ru-RU" dirty="0"/>
        </a:p>
      </dgm:t>
    </dgm:pt>
    <dgm:pt modelId="{31B752B1-2138-4CD2-B49F-C5176DEF1457}" type="parTrans" cxnId="{809E63A0-D758-420E-A07C-D6DFDEA857F9}">
      <dgm:prSet/>
      <dgm:spPr/>
      <dgm:t>
        <a:bodyPr/>
        <a:lstStyle/>
        <a:p>
          <a:endParaRPr lang="ru-RU"/>
        </a:p>
      </dgm:t>
    </dgm:pt>
    <dgm:pt modelId="{2738CB31-E7EF-4647-94C8-B9B5C19029E8}" type="sibTrans" cxnId="{809E63A0-D758-420E-A07C-D6DFDEA857F9}">
      <dgm:prSet/>
      <dgm:spPr/>
      <dgm:t>
        <a:bodyPr/>
        <a:lstStyle/>
        <a:p>
          <a:endParaRPr lang="ru-RU"/>
        </a:p>
      </dgm:t>
    </dgm:pt>
    <dgm:pt modelId="{03A5EFF3-1C02-44C9-AEA2-48BC56DFB5E6}">
      <dgm:prSet phldrT="[Текст]"/>
      <dgm:spPr/>
      <dgm:t>
        <a:bodyPr/>
        <a:lstStyle/>
        <a:p>
          <a:r>
            <a:rPr lang="ru-RU" dirty="0" smtClean="0"/>
            <a:t>Способствует интеграции знаний, умений и навыков </a:t>
          </a:r>
          <a:endParaRPr lang="ru-RU" dirty="0"/>
        </a:p>
      </dgm:t>
    </dgm:pt>
    <dgm:pt modelId="{C7B4C65C-535C-4F9C-B375-558473066EEB}" type="parTrans" cxnId="{605EBACB-D730-4EF0-A04D-B0191D82F071}">
      <dgm:prSet/>
      <dgm:spPr/>
      <dgm:t>
        <a:bodyPr/>
        <a:lstStyle/>
        <a:p>
          <a:endParaRPr lang="ru-RU"/>
        </a:p>
      </dgm:t>
    </dgm:pt>
    <dgm:pt modelId="{D759D8BE-7EA5-4FCA-9CC3-699239C7A56E}" type="sibTrans" cxnId="{605EBACB-D730-4EF0-A04D-B0191D82F071}">
      <dgm:prSet/>
      <dgm:spPr/>
      <dgm:t>
        <a:bodyPr/>
        <a:lstStyle/>
        <a:p>
          <a:endParaRPr lang="ru-RU"/>
        </a:p>
      </dgm:t>
    </dgm:pt>
    <dgm:pt modelId="{66131B11-F2D3-4DA3-B6FA-B72C2C698EA2}">
      <dgm:prSet phldrT="[Текст]"/>
      <dgm:spPr/>
      <dgm:t>
        <a:bodyPr/>
        <a:lstStyle/>
        <a:p>
          <a:r>
            <a:rPr lang="ru-RU" dirty="0" smtClean="0"/>
            <a:t>Создаёт условия для переноса знаний, навыков, алгоритмов и способов действий и рассуждений </a:t>
          </a:r>
          <a:endParaRPr lang="ru-RU" dirty="0"/>
        </a:p>
      </dgm:t>
    </dgm:pt>
    <dgm:pt modelId="{A6DEFC07-93E1-43F7-99E3-2AC4EB2F7216}" type="parTrans" cxnId="{CFFBA428-F5BE-4C93-B40E-3114B0DF3805}">
      <dgm:prSet/>
      <dgm:spPr/>
      <dgm:t>
        <a:bodyPr/>
        <a:lstStyle/>
        <a:p>
          <a:endParaRPr lang="ru-RU"/>
        </a:p>
      </dgm:t>
    </dgm:pt>
    <dgm:pt modelId="{7B406C66-38A9-4ABF-B699-2502FDEFEF35}" type="sibTrans" cxnId="{CFFBA428-F5BE-4C93-B40E-3114B0DF3805}">
      <dgm:prSet/>
      <dgm:spPr/>
      <dgm:t>
        <a:bodyPr/>
        <a:lstStyle/>
        <a:p>
          <a:endParaRPr lang="ru-RU"/>
        </a:p>
      </dgm:t>
    </dgm:pt>
    <dgm:pt modelId="{5A15322F-6242-497F-88E1-1DCD29879C1F}">
      <dgm:prSet phldrT="[Текст]"/>
      <dgm:spPr/>
      <dgm:t>
        <a:bodyPr/>
        <a:lstStyle/>
        <a:p>
          <a:r>
            <a:rPr lang="ru-RU" dirty="0" smtClean="0"/>
            <a:t>Развивает читательскую грамотность</a:t>
          </a:r>
          <a:endParaRPr lang="ru-RU" dirty="0"/>
        </a:p>
      </dgm:t>
    </dgm:pt>
    <dgm:pt modelId="{4AF2151F-966C-4C4B-AA55-B27486D99F24}" type="parTrans" cxnId="{B659D76A-DEBC-4F00-875F-4F15BBD6561E}">
      <dgm:prSet/>
      <dgm:spPr/>
      <dgm:t>
        <a:bodyPr/>
        <a:lstStyle/>
        <a:p>
          <a:endParaRPr lang="ru-RU"/>
        </a:p>
      </dgm:t>
    </dgm:pt>
    <dgm:pt modelId="{820D77EA-1C56-407D-ACBC-79E6D509D30F}" type="sibTrans" cxnId="{B659D76A-DEBC-4F00-875F-4F15BBD6561E}">
      <dgm:prSet/>
      <dgm:spPr/>
      <dgm:t>
        <a:bodyPr/>
        <a:lstStyle/>
        <a:p>
          <a:endParaRPr lang="ru-RU"/>
        </a:p>
      </dgm:t>
    </dgm:pt>
    <dgm:pt modelId="{4F1AFDD4-1CD1-4B33-B0F7-51ABF8E6C240}" type="pres">
      <dgm:prSet presAssocID="{C212A1BD-4234-4631-89E8-B6CDD856FB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AFB2A3-5053-4E1F-8A9D-C77F92698ED5}" type="pres">
      <dgm:prSet presAssocID="{C212A1BD-4234-4631-89E8-B6CDD856FB3F}" presName="Name1" presStyleCnt="0"/>
      <dgm:spPr/>
    </dgm:pt>
    <dgm:pt modelId="{E2FB2EA6-E11D-4A6D-B157-5A349B733FF1}" type="pres">
      <dgm:prSet presAssocID="{C212A1BD-4234-4631-89E8-B6CDD856FB3F}" presName="cycle" presStyleCnt="0"/>
      <dgm:spPr/>
    </dgm:pt>
    <dgm:pt modelId="{17272BAC-51D9-4B80-BD5A-0C3B9EF94465}" type="pres">
      <dgm:prSet presAssocID="{C212A1BD-4234-4631-89E8-B6CDD856FB3F}" presName="srcNode" presStyleLbl="node1" presStyleIdx="0" presStyleCnt="5"/>
      <dgm:spPr/>
    </dgm:pt>
    <dgm:pt modelId="{5263C7F1-5E11-489B-BCDF-FE2B08F5240F}" type="pres">
      <dgm:prSet presAssocID="{C212A1BD-4234-4631-89E8-B6CDD856FB3F}" presName="conn" presStyleLbl="parChTrans1D2" presStyleIdx="0" presStyleCnt="1"/>
      <dgm:spPr/>
      <dgm:t>
        <a:bodyPr/>
        <a:lstStyle/>
        <a:p>
          <a:endParaRPr lang="ru-RU"/>
        </a:p>
      </dgm:t>
    </dgm:pt>
    <dgm:pt modelId="{34C3277B-125C-44C1-9E57-BD1310C3203A}" type="pres">
      <dgm:prSet presAssocID="{C212A1BD-4234-4631-89E8-B6CDD856FB3F}" presName="extraNode" presStyleLbl="node1" presStyleIdx="0" presStyleCnt="5"/>
      <dgm:spPr/>
    </dgm:pt>
    <dgm:pt modelId="{47673AF9-BB8C-4D5C-B5DD-79E9BEADCED7}" type="pres">
      <dgm:prSet presAssocID="{C212A1BD-4234-4631-89E8-B6CDD856FB3F}" presName="dstNode" presStyleLbl="node1" presStyleIdx="0" presStyleCnt="5"/>
      <dgm:spPr/>
    </dgm:pt>
    <dgm:pt modelId="{3541F2AF-4391-4CC5-A939-77F2D766A3E6}" type="pres">
      <dgm:prSet presAssocID="{80D6F61B-CB5D-4C8E-A10D-7AF0BE1BC83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6B968-667D-43B7-BE6C-D02D17EF904D}" type="pres">
      <dgm:prSet presAssocID="{80D6F61B-CB5D-4C8E-A10D-7AF0BE1BC839}" presName="accent_1" presStyleCnt="0"/>
      <dgm:spPr/>
    </dgm:pt>
    <dgm:pt modelId="{5AFB16A1-5AD8-4204-8F81-70BFD9522C8F}" type="pres">
      <dgm:prSet presAssocID="{80D6F61B-CB5D-4C8E-A10D-7AF0BE1BC839}" presName="accentRepeatNode" presStyleLbl="solidFgAcc1" presStyleIdx="0" presStyleCnt="5"/>
      <dgm:spPr/>
    </dgm:pt>
    <dgm:pt modelId="{6977F9AF-5EAE-43F1-BB75-8BA843AF97F3}" type="pres">
      <dgm:prSet presAssocID="{2265E1AB-1D0D-4CE5-BCAA-CD7097CD268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BAFCA-6E28-41FA-8703-F2346E406098}" type="pres">
      <dgm:prSet presAssocID="{2265E1AB-1D0D-4CE5-BCAA-CD7097CD268D}" presName="accent_2" presStyleCnt="0"/>
      <dgm:spPr/>
    </dgm:pt>
    <dgm:pt modelId="{CB1A243E-2B6F-4F70-954D-83ECC834133D}" type="pres">
      <dgm:prSet presAssocID="{2265E1AB-1D0D-4CE5-BCAA-CD7097CD268D}" presName="accentRepeatNode" presStyleLbl="solidFgAcc1" presStyleIdx="1" presStyleCnt="5"/>
      <dgm:spPr/>
    </dgm:pt>
    <dgm:pt modelId="{B1B2D973-5D29-46A2-A79E-0EF2E44C34DD}" type="pres">
      <dgm:prSet presAssocID="{03A5EFF3-1C02-44C9-AEA2-48BC56DFB5E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12A3B-7929-400E-ADCF-48B8CE773D91}" type="pres">
      <dgm:prSet presAssocID="{03A5EFF3-1C02-44C9-AEA2-48BC56DFB5E6}" presName="accent_3" presStyleCnt="0"/>
      <dgm:spPr/>
    </dgm:pt>
    <dgm:pt modelId="{E4D86AB7-7CA1-4C00-AD28-9641C91A6A14}" type="pres">
      <dgm:prSet presAssocID="{03A5EFF3-1C02-44C9-AEA2-48BC56DFB5E6}" presName="accentRepeatNode" presStyleLbl="solidFgAcc1" presStyleIdx="2" presStyleCnt="5"/>
      <dgm:spPr/>
    </dgm:pt>
    <dgm:pt modelId="{156553ED-8348-41C3-BA2E-0E060E84FC2B}" type="pres">
      <dgm:prSet presAssocID="{66131B11-F2D3-4DA3-B6FA-B72C2C698EA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2642-05E8-4494-83BA-083293AC0FE6}" type="pres">
      <dgm:prSet presAssocID="{66131B11-F2D3-4DA3-B6FA-B72C2C698EA2}" presName="accent_4" presStyleCnt="0"/>
      <dgm:spPr/>
    </dgm:pt>
    <dgm:pt modelId="{1B9EDDDD-6E05-4A0B-A629-08A08F1F3885}" type="pres">
      <dgm:prSet presAssocID="{66131B11-F2D3-4DA3-B6FA-B72C2C698EA2}" presName="accentRepeatNode" presStyleLbl="solidFgAcc1" presStyleIdx="3" presStyleCnt="5"/>
      <dgm:spPr/>
    </dgm:pt>
    <dgm:pt modelId="{5F386FF0-C2C6-4AD6-8E7F-7982630FA341}" type="pres">
      <dgm:prSet presAssocID="{5A15322F-6242-497F-88E1-1DCD29879C1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81AB-A773-4CFF-B97F-EFF99517926A}" type="pres">
      <dgm:prSet presAssocID="{5A15322F-6242-497F-88E1-1DCD29879C1F}" presName="accent_5" presStyleCnt="0"/>
      <dgm:spPr/>
    </dgm:pt>
    <dgm:pt modelId="{6AE2066D-E3C8-4581-A601-BF74165C0D4B}" type="pres">
      <dgm:prSet presAssocID="{5A15322F-6242-497F-88E1-1DCD29879C1F}" presName="accentRepeatNode" presStyleLbl="solidFgAcc1" presStyleIdx="4" presStyleCnt="5"/>
      <dgm:spPr/>
    </dgm:pt>
  </dgm:ptLst>
  <dgm:cxnLst>
    <dgm:cxn modelId="{809E63A0-D758-420E-A07C-D6DFDEA857F9}" srcId="{C212A1BD-4234-4631-89E8-B6CDD856FB3F}" destId="{2265E1AB-1D0D-4CE5-BCAA-CD7097CD268D}" srcOrd="1" destOrd="0" parTransId="{31B752B1-2138-4CD2-B49F-C5176DEF1457}" sibTransId="{2738CB31-E7EF-4647-94C8-B9B5C19029E8}"/>
    <dgm:cxn modelId="{CFFBA428-F5BE-4C93-B40E-3114B0DF3805}" srcId="{C212A1BD-4234-4631-89E8-B6CDD856FB3F}" destId="{66131B11-F2D3-4DA3-B6FA-B72C2C698EA2}" srcOrd="3" destOrd="0" parTransId="{A6DEFC07-93E1-43F7-99E3-2AC4EB2F7216}" sibTransId="{7B406C66-38A9-4ABF-B699-2502FDEFEF35}"/>
    <dgm:cxn modelId="{35F796E5-13C8-49F6-9837-EA6AEF7D9FAD}" type="presOf" srcId="{34FF5D1C-B3EE-416E-ACDB-4B6426AAACBD}" destId="{5263C7F1-5E11-489B-BCDF-FE2B08F5240F}" srcOrd="0" destOrd="0" presId="urn:microsoft.com/office/officeart/2008/layout/VerticalCurvedList"/>
    <dgm:cxn modelId="{57776C1A-B86D-42D3-9D62-F2BC867640FB}" type="presOf" srcId="{66131B11-F2D3-4DA3-B6FA-B72C2C698EA2}" destId="{156553ED-8348-41C3-BA2E-0E060E84FC2B}" srcOrd="0" destOrd="0" presId="urn:microsoft.com/office/officeart/2008/layout/VerticalCurvedList"/>
    <dgm:cxn modelId="{75A578C4-3987-4EA7-A7CD-5FE48E14D199}" srcId="{C212A1BD-4234-4631-89E8-B6CDD856FB3F}" destId="{80D6F61B-CB5D-4C8E-A10D-7AF0BE1BC839}" srcOrd="0" destOrd="0" parTransId="{8FC797F3-BDA7-47E1-9199-AE8498932017}" sibTransId="{34FF5D1C-B3EE-416E-ACDB-4B6426AAACBD}"/>
    <dgm:cxn modelId="{1CC1691F-DDBA-40AF-A8A4-7B99AEA63CDA}" type="presOf" srcId="{5A15322F-6242-497F-88E1-1DCD29879C1F}" destId="{5F386FF0-C2C6-4AD6-8E7F-7982630FA341}" srcOrd="0" destOrd="0" presId="urn:microsoft.com/office/officeart/2008/layout/VerticalCurvedList"/>
    <dgm:cxn modelId="{5F1EE330-5F17-4515-BF04-5BF993032C4A}" type="presOf" srcId="{C212A1BD-4234-4631-89E8-B6CDD856FB3F}" destId="{4F1AFDD4-1CD1-4B33-B0F7-51ABF8E6C240}" srcOrd="0" destOrd="0" presId="urn:microsoft.com/office/officeart/2008/layout/VerticalCurvedList"/>
    <dgm:cxn modelId="{82C75997-70C3-4AA7-84B7-A9AB8F9BD820}" type="presOf" srcId="{03A5EFF3-1C02-44C9-AEA2-48BC56DFB5E6}" destId="{B1B2D973-5D29-46A2-A79E-0EF2E44C34DD}" srcOrd="0" destOrd="0" presId="urn:microsoft.com/office/officeart/2008/layout/VerticalCurvedList"/>
    <dgm:cxn modelId="{906DE2AB-3F82-4548-B477-A7CD6EA66F0B}" type="presOf" srcId="{80D6F61B-CB5D-4C8E-A10D-7AF0BE1BC839}" destId="{3541F2AF-4391-4CC5-A939-77F2D766A3E6}" srcOrd="0" destOrd="0" presId="urn:microsoft.com/office/officeart/2008/layout/VerticalCurvedList"/>
    <dgm:cxn modelId="{0C435B85-24B9-42B8-BD20-DBBB4AD9849A}" type="presOf" srcId="{2265E1AB-1D0D-4CE5-BCAA-CD7097CD268D}" destId="{6977F9AF-5EAE-43F1-BB75-8BA843AF97F3}" srcOrd="0" destOrd="0" presId="urn:microsoft.com/office/officeart/2008/layout/VerticalCurvedList"/>
    <dgm:cxn modelId="{B659D76A-DEBC-4F00-875F-4F15BBD6561E}" srcId="{C212A1BD-4234-4631-89E8-B6CDD856FB3F}" destId="{5A15322F-6242-497F-88E1-1DCD29879C1F}" srcOrd="4" destOrd="0" parTransId="{4AF2151F-966C-4C4B-AA55-B27486D99F24}" sibTransId="{820D77EA-1C56-407D-ACBC-79E6D509D30F}"/>
    <dgm:cxn modelId="{605EBACB-D730-4EF0-A04D-B0191D82F071}" srcId="{C212A1BD-4234-4631-89E8-B6CDD856FB3F}" destId="{03A5EFF3-1C02-44C9-AEA2-48BC56DFB5E6}" srcOrd="2" destOrd="0" parTransId="{C7B4C65C-535C-4F9C-B375-558473066EEB}" sibTransId="{D759D8BE-7EA5-4FCA-9CC3-699239C7A56E}"/>
    <dgm:cxn modelId="{8F849DEB-E940-4CF3-9B53-5E05C755F9F6}" type="presParOf" srcId="{4F1AFDD4-1CD1-4B33-B0F7-51ABF8E6C240}" destId="{3CAFB2A3-5053-4E1F-8A9D-C77F92698ED5}" srcOrd="0" destOrd="0" presId="urn:microsoft.com/office/officeart/2008/layout/VerticalCurvedList"/>
    <dgm:cxn modelId="{A2A7BA3D-D6F0-45ED-B144-DF2B1DE759C2}" type="presParOf" srcId="{3CAFB2A3-5053-4E1F-8A9D-C77F92698ED5}" destId="{E2FB2EA6-E11D-4A6D-B157-5A349B733FF1}" srcOrd="0" destOrd="0" presId="urn:microsoft.com/office/officeart/2008/layout/VerticalCurvedList"/>
    <dgm:cxn modelId="{20C521EC-CD5B-486C-BFB9-83FE950DC286}" type="presParOf" srcId="{E2FB2EA6-E11D-4A6D-B157-5A349B733FF1}" destId="{17272BAC-51D9-4B80-BD5A-0C3B9EF94465}" srcOrd="0" destOrd="0" presId="urn:microsoft.com/office/officeart/2008/layout/VerticalCurvedList"/>
    <dgm:cxn modelId="{E5C38122-1BEE-4DC6-8215-0C2F86BFA607}" type="presParOf" srcId="{E2FB2EA6-E11D-4A6D-B157-5A349B733FF1}" destId="{5263C7F1-5E11-489B-BCDF-FE2B08F5240F}" srcOrd="1" destOrd="0" presId="urn:microsoft.com/office/officeart/2008/layout/VerticalCurvedList"/>
    <dgm:cxn modelId="{4FF11FF8-E3D6-47F1-8900-73A68BF3F1EE}" type="presParOf" srcId="{E2FB2EA6-E11D-4A6D-B157-5A349B733FF1}" destId="{34C3277B-125C-44C1-9E57-BD1310C3203A}" srcOrd="2" destOrd="0" presId="urn:microsoft.com/office/officeart/2008/layout/VerticalCurvedList"/>
    <dgm:cxn modelId="{B8F0C5F8-168A-4255-9ED4-5ADE9F286E9B}" type="presParOf" srcId="{E2FB2EA6-E11D-4A6D-B157-5A349B733FF1}" destId="{47673AF9-BB8C-4D5C-B5DD-79E9BEADCED7}" srcOrd="3" destOrd="0" presId="urn:microsoft.com/office/officeart/2008/layout/VerticalCurvedList"/>
    <dgm:cxn modelId="{EF6F6D8A-9800-41EA-838C-8A02A400BF37}" type="presParOf" srcId="{3CAFB2A3-5053-4E1F-8A9D-C77F92698ED5}" destId="{3541F2AF-4391-4CC5-A939-77F2D766A3E6}" srcOrd="1" destOrd="0" presId="urn:microsoft.com/office/officeart/2008/layout/VerticalCurvedList"/>
    <dgm:cxn modelId="{4F70E4E6-BDA2-41C3-95F6-B4B5B832FAF0}" type="presParOf" srcId="{3CAFB2A3-5053-4E1F-8A9D-C77F92698ED5}" destId="{3566B968-667D-43B7-BE6C-D02D17EF904D}" srcOrd="2" destOrd="0" presId="urn:microsoft.com/office/officeart/2008/layout/VerticalCurvedList"/>
    <dgm:cxn modelId="{62D25B04-5B33-464A-A42A-B2E621DF65B8}" type="presParOf" srcId="{3566B968-667D-43B7-BE6C-D02D17EF904D}" destId="{5AFB16A1-5AD8-4204-8F81-70BFD9522C8F}" srcOrd="0" destOrd="0" presId="urn:microsoft.com/office/officeart/2008/layout/VerticalCurvedList"/>
    <dgm:cxn modelId="{022D93F7-43DC-46CC-897B-F937861D7312}" type="presParOf" srcId="{3CAFB2A3-5053-4E1F-8A9D-C77F92698ED5}" destId="{6977F9AF-5EAE-43F1-BB75-8BA843AF97F3}" srcOrd="3" destOrd="0" presId="urn:microsoft.com/office/officeart/2008/layout/VerticalCurvedList"/>
    <dgm:cxn modelId="{B6E727EB-3FDD-4567-AF42-6AC1132774E9}" type="presParOf" srcId="{3CAFB2A3-5053-4E1F-8A9D-C77F92698ED5}" destId="{9D7BAFCA-6E28-41FA-8703-F2346E406098}" srcOrd="4" destOrd="0" presId="urn:microsoft.com/office/officeart/2008/layout/VerticalCurvedList"/>
    <dgm:cxn modelId="{7DF7CF6E-ECCA-4A8F-9703-33E0F9EB5C35}" type="presParOf" srcId="{9D7BAFCA-6E28-41FA-8703-F2346E406098}" destId="{CB1A243E-2B6F-4F70-954D-83ECC834133D}" srcOrd="0" destOrd="0" presId="urn:microsoft.com/office/officeart/2008/layout/VerticalCurvedList"/>
    <dgm:cxn modelId="{6E11CDE7-559B-472E-9009-21762F50CA5A}" type="presParOf" srcId="{3CAFB2A3-5053-4E1F-8A9D-C77F92698ED5}" destId="{B1B2D973-5D29-46A2-A79E-0EF2E44C34DD}" srcOrd="5" destOrd="0" presId="urn:microsoft.com/office/officeart/2008/layout/VerticalCurvedList"/>
    <dgm:cxn modelId="{EAAE4455-F9B2-4A15-BC05-4CAB9BE87841}" type="presParOf" srcId="{3CAFB2A3-5053-4E1F-8A9D-C77F92698ED5}" destId="{72512A3B-7929-400E-ADCF-48B8CE773D91}" srcOrd="6" destOrd="0" presId="urn:microsoft.com/office/officeart/2008/layout/VerticalCurvedList"/>
    <dgm:cxn modelId="{F7C97931-BE6E-4985-BF42-B41931CE3A49}" type="presParOf" srcId="{72512A3B-7929-400E-ADCF-48B8CE773D91}" destId="{E4D86AB7-7CA1-4C00-AD28-9641C91A6A14}" srcOrd="0" destOrd="0" presId="urn:microsoft.com/office/officeart/2008/layout/VerticalCurvedList"/>
    <dgm:cxn modelId="{1C3F2DBB-3D8A-49FE-99AE-0138CCC07346}" type="presParOf" srcId="{3CAFB2A3-5053-4E1F-8A9D-C77F92698ED5}" destId="{156553ED-8348-41C3-BA2E-0E060E84FC2B}" srcOrd="7" destOrd="0" presId="urn:microsoft.com/office/officeart/2008/layout/VerticalCurvedList"/>
    <dgm:cxn modelId="{959978E3-5354-48D4-83A7-C87DBC2BB2AC}" type="presParOf" srcId="{3CAFB2A3-5053-4E1F-8A9D-C77F92698ED5}" destId="{81B82642-05E8-4494-83BA-083293AC0FE6}" srcOrd="8" destOrd="0" presId="urn:microsoft.com/office/officeart/2008/layout/VerticalCurvedList"/>
    <dgm:cxn modelId="{6D872175-75B1-4F58-B168-7DEC269BF0BC}" type="presParOf" srcId="{81B82642-05E8-4494-83BA-083293AC0FE6}" destId="{1B9EDDDD-6E05-4A0B-A629-08A08F1F3885}" srcOrd="0" destOrd="0" presId="urn:microsoft.com/office/officeart/2008/layout/VerticalCurvedList"/>
    <dgm:cxn modelId="{FCA4D161-DC01-4285-9EF4-B8704F47A129}" type="presParOf" srcId="{3CAFB2A3-5053-4E1F-8A9D-C77F92698ED5}" destId="{5F386FF0-C2C6-4AD6-8E7F-7982630FA341}" srcOrd="9" destOrd="0" presId="urn:microsoft.com/office/officeart/2008/layout/VerticalCurvedList"/>
    <dgm:cxn modelId="{774655E1-7445-427C-9253-06F43D9E3CCF}" type="presParOf" srcId="{3CAFB2A3-5053-4E1F-8A9D-C77F92698ED5}" destId="{24E781AB-A773-4CFF-B97F-EFF99517926A}" srcOrd="10" destOrd="0" presId="urn:microsoft.com/office/officeart/2008/layout/VerticalCurvedList"/>
    <dgm:cxn modelId="{2616DC2E-D102-4424-AEAB-0509C41895C9}" type="presParOf" srcId="{24E781AB-A773-4CFF-B97F-EFF99517926A}" destId="{6AE2066D-E3C8-4581-A601-BF74165C0D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FC922-4689-4FF6-A52C-C8F095126C0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DB716BC-8805-4756-AD24-A742FAD20BA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Математическая грамотность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1D67F0E9-D912-45C8-94B7-0DFEA75AF295}" type="parTrans" cxnId="{395EF792-E687-4561-B296-48384C73611F}">
      <dgm:prSet custT="1"/>
      <dgm:spPr/>
      <dgm:t>
        <a:bodyPr/>
        <a:lstStyle/>
        <a:p>
          <a:endParaRPr lang="ru-RU" sz="1100" b="1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CC155A5-E6E1-4DC9-9831-FF36903846D6}" type="sibTrans" cxnId="{395EF792-E687-4561-B296-48384C73611F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7F6C0-E60D-4087-86AA-D3FF2DC92D8A}">
      <dgm:prSet phldrT="[Текст]"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"Электронные таблицы"</a:t>
          </a:r>
        </a:p>
      </dgm:t>
    </dgm:pt>
    <dgm:pt modelId="{F1B4CABA-1FA0-447C-8CC8-8BCE140E15E0}" type="parTrans" cxnId="{7A11AC7B-5558-4F0C-AB5A-676864166F5B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618FCB1-0080-4414-9F93-94E3C2B85EC6}" type="sibTrans" cxnId="{7A11AC7B-5558-4F0C-AB5A-676864166F5B}">
      <dgm:prSet/>
      <dgm:spPr/>
      <dgm:t>
        <a:bodyPr/>
        <a:lstStyle/>
        <a:p>
          <a:endParaRPr lang="ru-RU"/>
        </a:p>
      </dgm:t>
    </dgm:pt>
    <dgm:pt modelId="{3AC01367-CC3C-4AD8-A8F5-CD918BC1576B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создание диаграмм и графиков</a:t>
          </a:r>
        </a:p>
      </dgm:t>
    </dgm:pt>
    <dgm:pt modelId="{6880CC4B-2D8D-4F32-A75C-36235D27DB33}" type="parTrans" cxnId="{BF767743-FA29-4616-B759-C4CEA09C301B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32C6EEC2-7EDF-4CC8-9BF7-F411EDB3CB59}" type="sibTrans" cxnId="{BF767743-FA29-4616-B759-C4CEA09C301B}">
      <dgm:prSet/>
      <dgm:spPr/>
      <dgm:t>
        <a:bodyPr/>
        <a:lstStyle/>
        <a:p>
          <a:endParaRPr lang="ru-RU"/>
        </a:p>
      </dgm:t>
    </dgm:pt>
    <dgm:pt modelId="{07E91A74-993A-40C9-BA55-7F1DBF5FD55E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обработку числовых массивов с данными. </a:t>
          </a:r>
        </a:p>
      </dgm:t>
    </dgm:pt>
    <dgm:pt modelId="{900FC5C0-DB7C-463F-A920-F10C7B094DA0}" type="parTrans" cxnId="{42FBFD0F-2ADD-44DA-9C19-FEB7275233F6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C21F603D-73FD-4E7A-B400-C7DB81E47F7B}" type="sibTrans" cxnId="{42FBFD0F-2ADD-44DA-9C19-FEB7275233F6}">
      <dgm:prSet/>
      <dgm:spPr/>
      <dgm:t>
        <a:bodyPr/>
        <a:lstStyle/>
        <a:p>
          <a:endParaRPr lang="ru-RU"/>
        </a:p>
      </dgm:t>
    </dgm:pt>
    <dgm:pt modelId="{7DEA6724-D6D4-4B25-8521-D25A4AE5BE0C}">
      <dgm:prSet phldrT="[Текст]"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"Алгоритмизация"</a:t>
          </a:r>
        </a:p>
      </dgm:t>
    </dgm:pt>
    <dgm:pt modelId="{4874CCBA-4089-4BDE-839F-181DBFCB2BF6}" type="parTrans" cxnId="{1BFBA744-5512-4804-A75D-0E8BBE6120D1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D4FEB9F-A4F9-4267-95AC-F09101F207EF}" type="sibTrans" cxnId="{1BFBA744-5512-4804-A75D-0E8BBE6120D1}">
      <dgm:prSet/>
      <dgm:spPr/>
      <dgm:t>
        <a:bodyPr/>
        <a:lstStyle/>
        <a:p>
          <a:endParaRPr lang="ru-RU"/>
        </a:p>
      </dgm:t>
    </dgm:pt>
    <dgm:pt modelId="{0C1A909D-EE37-4E99-B219-178409F64E28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составление алгоритмов жизненных ситуаций</a:t>
          </a:r>
        </a:p>
      </dgm:t>
    </dgm:pt>
    <dgm:pt modelId="{AF33C675-E823-454E-88BB-591B3E734CF3}" type="parTrans" cxnId="{F3AFAE26-81CF-4312-833B-63C34FF4B2D1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AADC20C-635E-4376-9397-B7797D6EFAD1}" type="sibTrans" cxnId="{F3AFAE26-81CF-4312-833B-63C34FF4B2D1}">
      <dgm:prSet/>
      <dgm:spPr/>
      <dgm:t>
        <a:bodyPr/>
        <a:lstStyle/>
        <a:p>
          <a:endParaRPr lang="ru-RU"/>
        </a:p>
      </dgm:t>
    </dgm:pt>
    <dgm:pt modelId="{27819BBC-945E-4D45-B475-0525202507F2}">
      <dgm:prSet phldrT="[Текст]"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"Программирование"</a:t>
          </a:r>
        </a:p>
      </dgm:t>
    </dgm:pt>
    <dgm:pt modelId="{7DF239DF-D4DD-42E6-86F8-40390F3597BC}" type="parTrans" cxnId="{BC3C4455-1C51-4195-AB7A-C7B9B48218E7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18FFBD3-9147-4E7A-9B9D-0CD27B691129}" type="sibTrans" cxnId="{BC3C4455-1C51-4195-AB7A-C7B9B48218E7}">
      <dgm:prSet/>
      <dgm:spPr/>
      <dgm:t>
        <a:bodyPr/>
        <a:lstStyle/>
        <a:p>
          <a:endParaRPr lang="ru-RU"/>
        </a:p>
      </dgm:t>
    </dgm:pt>
    <dgm:pt modelId="{909E3903-841B-4E1B-B6AB-20E606EB84A9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Разработка программ, автоматизирующих  бытовые математические вычисления </a:t>
          </a:r>
        </a:p>
      </dgm:t>
    </dgm:pt>
    <dgm:pt modelId="{EF0D634D-62D9-414C-A8E9-C951DC61F7C8}" type="parTrans" cxnId="{8C605E03-C432-43EE-88CE-F1110022ED51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3523F67-6353-4F82-AF87-9495DE50B0E7}" type="sibTrans" cxnId="{8C605E03-C432-43EE-88CE-F1110022ED51}">
      <dgm:prSet/>
      <dgm:spPr/>
      <dgm:t>
        <a:bodyPr/>
        <a:lstStyle/>
        <a:p>
          <a:endParaRPr lang="ru-RU"/>
        </a:p>
      </dgm:t>
    </dgm:pt>
    <dgm:pt modelId="{ADFDF729-25C5-443B-B487-C3D57AC7A5BB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"Системы счисления"</a:t>
          </a:r>
        </a:p>
      </dgm:t>
    </dgm:pt>
    <dgm:pt modelId="{2DFBAD87-8DE2-4A73-8DF9-EE1F58BAB70D}" type="parTrans" cxnId="{612D7890-7669-46D4-B7B0-C9D1A7E9F876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C776C76-7823-4131-9B29-82E841B20334}" type="sibTrans" cxnId="{612D7890-7669-46D4-B7B0-C9D1A7E9F876}">
      <dgm:prSet/>
      <dgm:spPr/>
      <dgm:t>
        <a:bodyPr/>
        <a:lstStyle/>
        <a:p>
          <a:endParaRPr lang="ru-RU"/>
        </a:p>
      </dgm:t>
    </dgm:pt>
    <dgm:pt modelId="{FD47ADFD-AA4B-40C4-9EB1-A4F9E383F4AB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обработку числовой информации, отработка умений устного счета</a:t>
          </a:r>
        </a:p>
      </dgm:t>
    </dgm:pt>
    <dgm:pt modelId="{375DFEB5-88AE-475A-89FE-0BEC17C86D6F}" type="parTrans" cxnId="{D1287674-B4E3-42A1-AB0A-3C7F5A5159D5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8D6FFD62-9F0C-407E-B087-1E978FD0CF4B}" type="sibTrans" cxnId="{D1287674-B4E3-42A1-AB0A-3C7F5A5159D5}">
      <dgm:prSet/>
      <dgm:spPr/>
      <dgm:t>
        <a:bodyPr/>
        <a:lstStyle/>
        <a:p>
          <a:endParaRPr lang="ru-RU"/>
        </a:p>
      </dgm:t>
    </dgm:pt>
    <dgm:pt modelId="{9851A8F6-CB28-478D-9B0E-28347AC0FCA6}" type="pres">
      <dgm:prSet presAssocID="{DB0FC922-4689-4FF6-A52C-C8F095126C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C7A13-499C-45B0-B3F7-78D8F09FE3DD}" type="pres">
      <dgm:prSet presAssocID="{DDB716BC-8805-4756-AD24-A742FAD20BA6}" presName="root1" presStyleCnt="0"/>
      <dgm:spPr/>
    </dgm:pt>
    <dgm:pt modelId="{ECF9976E-28FB-4110-8A54-EA114857DC10}" type="pres">
      <dgm:prSet presAssocID="{DDB716BC-8805-4756-AD24-A742FAD20B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D7B67E-8D70-403B-9E8F-3B172493E7C1}" type="pres">
      <dgm:prSet presAssocID="{DDB716BC-8805-4756-AD24-A742FAD20BA6}" presName="level2hierChild" presStyleCnt="0"/>
      <dgm:spPr/>
    </dgm:pt>
    <dgm:pt modelId="{5C8CF1F9-D116-4812-99CE-491C61AAE763}" type="pres">
      <dgm:prSet presAssocID="{F1B4CABA-1FA0-447C-8CC8-8BCE140E15E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C2BA350-CA86-47C0-80F0-C695E2DE0B50}" type="pres">
      <dgm:prSet presAssocID="{F1B4CABA-1FA0-447C-8CC8-8BCE140E15E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F737AAF-A764-4914-91AD-B16E7DC17687}" type="pres">
      <dgm:prSet presAssocID="{0457F6C0-E60D-4087-86AA-D3FF2DC92D8A}" presName="root2" presStyleCnt="0"/>
      <dgm:spPr/>
    </dgm:pt>
    <dgm:pt modelId="{2550EAFA-046F-4CD4-BC76-83157E785A0B}" type="pres">
      <dgm:prSet presAssocID="{0457F6C0-E60D-4087-86AA-D3FF2DC92D8A}" presName="LevelTwoTextNode" presStyleLbl="node2" presStyleIdx="0" presStyleCnt="4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F094E-3BCF-403E-A67D-FD687D63F4DC}" type="pres">
      <dgm:prSet presAssocID="{0457F6C0-E60D-4087-86AA-D3FF2DC92D8A}" presName="level3hierChild" presStyleCnt="0"/>
      <dgm:spPr/>
    </dgm:pt>
    <dgm:pt modelId="{AF869BD8-B4ED-44E4-8C0C-AB952D58DD62}" type="pres">
      <dgm:prSet presAssocID="{6880CC4B-2D8D-4F32-A75C-36235D27DB33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82268F2E-07D3-486A-8D95-5427DC83CCB9}" type="pres">
      <dgm:prSet presAssocID="{6880CC4B-2D8D-4F32-A75C-36235D27DB33}" presName="connTx" presStyleLbl="parChTrans1D3" presStyleIdx="0" presStyleCnt="5"/>
      <dgm:spPr/>
      <dgm:t>
        <a:bodyPr/>
        <a:lstStyle/>
        <a:p>
          <a:endParaRPr lang="ru-RU"/>
        </a:p>
      </dgm:t>
    </dgm:pt>
    <dgm:pt modelId="{C51A78B5-9102-4973-AA71-9DE9AD4A3A64}" type="pres">
      <dgm:prSet presAssocID="{3AC01367-CC3C-4AD8-A8F5-CD918BC1576B}" presName="root2" presStyleCnt="0"/>
      <dgm:spPr/>
    </dgm:pt>
    <dgm:pt modelId="{648F1687-464F-4FA9-B61F-D6E3758FE7DE}" type="pres">
      <dgm:prSet presAssocID="{3AC01367-CC3C-4AD8-A8F5-CD918BC1576B}" presName="LevelTwoTextNode" presStyleLbl="node3" presStyleIdx="0" presStyleCnt="5" custScaleX="294772" custScaleY="82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E7A4D-327F-4509-BEB9-B046352EC62D}" type="pres">
      <dgm:prSet presAssocID="{3AC01367-CC3C-4AD8-A8F5-CD918BC1576B}" presName="level3hierChild" presStyleCnt="0"/>
      <dgm:spPr/>
    </dgm:pt>
    <dgm:pt modelId="{10122090-0751-4E9B-8F4D-2725AF881A5A}" type="pres">
      <dgm:prSet presAssocID="{900FC5C0-DB7C-463F-A920-F10C7B094DA0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56DA166C-0D1A-45A9-A562-0E5D83CD6E50}" type="pres">
      <dgm:prSet presAssocID="{900FC5C0-DB7C-463F-A920-F10C7B094DA0}" presName="connTx" presStyleLbl="parChTrans1D3" presStyleIdx="1" presStyleCnt="5"/>
      <dgm:spPr/>
      <dgm:t>
        <a:bodyPr/>
        <a:lstStyle/>
        <a:p>
          <a:endParaRPr lang="ru-RU"/>
        </a:p>
      </dgm:t>
    </dgm:pt>
    <dgm:pt modelId="{74B8EBE6-ACC8-4AA9-A23F-26B5669EBE9E}" type="pres">
      <dgm:prSet presAssocID="{07E91A74-993A-40C9-BA55-7F1DBF5FD55E}" presName="root2" presStyleCnt="0"/>
      <dgm:spPr/>
    </dgm:pt>
    <dgm:pt modelId="{742987E5-3BC2-4BB9-A2A8-F424A4AE38D0}" type="pres">
      <dgm:prSet presAssocID="{07E91A74-993A-40C9-BA55-7F1DBF5FD55E}" presName="LevelTwoTextNode" presStyleLbl="node3" presStyleIdx="1" presStyleCnt="5" custScaleX="294772" custScaleY="91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CE1E2-FBB5-4DF9-AAFA-51B1F4A1EC02}" type="pres">
      <dgm:prSet presAssocID="{07E91A74-993A-40C9-BA55-7F1DBF5FD55E}" presName="level3hierChild" presStyleCnt="0"/>
      <dgm:spPr/>
    </dgm:pt>
    <dgm:pt modelId="{40D69591-3DF4-4F3F-BBC9-58133772E029}" type="pres">
      <dgm:prSet presAssocID="{4874CCBA-4089-4BDE-839F-181DBFCB2BF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6B68442-8977-48A8-82D7-3F7A60CCB554}" type="pres">
      <dgm:prSet presAssocID="{4874CCBA-4089-4BDE-839F-181DBFCB2BF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3D7A1B9-CF54-45B7-985E-05014B6BC0B5}" type="pres">
      <dgm:prSet presAssocID="{7DEA6724-D6D4-4B25-8521-D25A4AE5BE0C}" presName="root2" presStyleCnt="0"/>
      <dgm:spPr/>
    </dgm:pt>
    <dgm:pt modelId="{B2686383-9984-4647-91AA-3E8C93127959}" type="pres">
      <dgm:prSet presAssocID="{7DEA6724-D6D4-4B25-8521-D25A4AE5BE0C}" presName="LevelTwoTextNode" presStyleLbl="node2" presStyleIdx="1" presStyleCnt="4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E7B76-BEBB-4D09-B0D8-F0E80B7C1080}" type="pres">
      <dgm:prSet presAssocID="{7DEA6724-D6D4-4B25-8521-D25A4AE5BE0C}" presName="level3hierChild" presStyleCnt="0"/>
      <dgm:spPr/>
    </dgm:pt>
    <dgm:pt modelId="{DC037FA7-D454-4CA2-A4CA-47C526A0B103}" type="pres">
      <dgm:prSet presAssocID="{AF33C675-E823-454E-88BB-591B3E734CF3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303FDDB4-B958-40C2-90F8-4B4D775F62E7}" type="pres">
      <dgm:prSet presAssocID="{AF33C675-E823-454E-88BB-591B3E734CF3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1F21176-762B-4DEE-8714-2AF9B82AB30F}" type="pres">
      <dgm:prSet presAssocID="{0C1A909D-EE37-4E99-B219-178409F64E28}" presName="root2" presStyleCnt="0"/>
      <dgm:spPr/>
    </dgm:pt>
    <dgm:pt modelId="{29F91644-DDAF-451D-82AD-8B92601F781C}" type="pres">
      <dgm:prSet presAssocID="{0C1A909D-EE37-4E99-B219-178409F64E28}" presName="LevelTwoTextNode" presStyleLbl="node3" presStyleIdx="2" presStyleCnt="5" custScaleX="294772" custScaleY="117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141C1-B078-48F3-8835-9424D57EA6B9}" type="pres">
      <dgm:prSet presAssocID="{0C1A909D-EE37-4E99-B219-178409F64E28}" presName="level3hierChild" presStyleCnt="0"/>
      <dgm:spPr/>
    </dgm:pt>
    <dgm:pt modelId="{54E6C287-851D-4516-BD9F-4BEC4415BDA1}" type="pres">
      <dgm:prSet presAssocID="{7DF239DF-D4DD-42E6-86F8-40390F3597B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76D19AA-5C7D-4914-A44C-F8AC901E02F9}" type="pres">
      <dgm:prSet presAssocID="{7DF239DF-D4DD-42E6-86F8-40390F3597B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480D52F-3C77-49E0-B0A5-BCE3441EC7EF}" type="pres">
      <dgm:prSet presAssocID="{27819BBC-945E-4D45-B475-0525202507F2}" presName="root2" presStyleCnt="0"/>
      <dgm:spPr/>
    </dgm:pt>
    <dgm:pt modelId="{5AE1B259-6DEA-4667-975E-0ED1C8FA8F4E}" type="pres">
      <dgm:prSet presAssocID="{27819BBC-945E-4D45-B475-0525202507F2}" presName="LevelTwoTextNode" presStyleLbl="node2" presStyleIdx="2" presStyleCnt="4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6960D-601A-4678-930E-03F180697485}" type="pres">
      <dgm:prSet presAssocID="{27819BBC-945E-4D45-B475-0525202507F2}" presName="level3hierChild" presStyleCnt="0"/>
      <dgm:spPr/>
    </dgm:pt>
    <dgm:pt modelId="{417CBC0D-7781-4A49-8719-92C3443A1E6E}" type="pres">
      <dgm:prSet presAssocID="{EF0D634D-62D9-414C-A8E9-C951DC61F7C8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56B1C2B5-23CB-4B6C-A576-1578C157ADC0}" type="pres">
      <dgm:prSet presAssocID="{EF0D634D-62D9-414C-A8E9-C951DC61F7C8}" presName="connTx" presStyleLbl="parChTrans1D3" presStyleIdx="3" presStyleCnt="5"/>
      <dgm:spPr/>
      <dgm:t>
        <a:bodyPr/>
        <a:lstStyle/>
        <a:p>
          <a:endParaRPr lang="ru-RU"/>
        </a:p>
      </dgm:t>
    </dgm:pt>
    <dgm:pt modelId="{B64CF6DE-65BC-491F-9A14-B939F656FF27}" type="pres">
      <dgm:prSet presAssocID="{909E3903-841B-4E1B-B6AB-20E606EB84A9}" presName="root2" presStyleCnt="0"/>
      <dgm:spPr/>
    </dgm:pt>
    <dgm:pt modelId="{00B18A2D-FA26-43D7-A06B-70E2A917B4BA}" type="pres">
      <dgm:prSet presAssocID="{909E3903-841B-4E1B-B6AB-20E606EB84A9}" presName="LevelTwoTextNode" presStyleLbl="node3" presStyleIdx="3" presStyleCnt="5" custScaleX="294772" custScaleY="123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7D707C-7A04-4B40-A3E2-8A55EE08852D}" type="pres">
      <dgm:prSet presAssocID="{909E3903-841B-4E1B-B6AB-20E606EB84A9}" presName="level3hierChild" presStyleCnt="0"/>
      <dgm:spPr/>
    </dgm:pt>
    <dgm:pt modelId="{1772F418-3848-49C1-B545-3DA28B35B1FB}" type="pres">
      <dgm:prSet presAssocID="{2DFBAD87-8DE2-4A73-8DF9-EE1F58BAB70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0CF2F52-1C4A-48B8-9E93-294EB737B8BA}" type="pres">
      <dgm:prSet presAssocID="{2DFBAD87-8DE2-4A73-8DF9-EE1F58BAB70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4EC8615-C1F2-4685-BA8B-888131AB1A73}" type="pres">
      <dgm:prSet presAssocID="{ADFDF729-25C5-443B-B487-C3D57AC7A5BB}" presName="root2" presStyleCnt="0"/>
      <dgm:spPr/>
    </dgm:pt>
    <dgm:pt modelId="{519AAC97-02CB-4002-9694-14EAF399DCFB}" type="pres">
      <dgm:prSet presAssocID="{ADFDF729-25C5-443B-B487-C3D57AC7A5BB}" presName="LevelTwoTextNode" presStyleLbl="node2" presStyleIdx="3" presStyleCnt="4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0CDE9-337A-49FB-A898-76A4A8B96DC0}" type="pres">
      <dgm:prSet presAssocID="{ADFDF729-25C5-443B-B487-C3D57AC7A5BB}" presName="level3hierChild" presStyleCnt="0"/>
      <dgm:spPr/>
    </dgm:pt>
    <dgm:pt modelId="{E0785B64-7937-4BAC-A76F-D713D4F09A92}" type="pres">
      <dgm:prSet presAssocID="{375DFEB5-88AE-475A-89FE-0BEC17C86D6F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204B73F8-B119-47DC-9E44-0708A0DFA4EB}" type="pres">
      <dgm:prSet presAssocID="{375DFEB5-88AE-475A-89FE-0BEC17C86D6F}" presName="connTx" presStyleLbl="parChTrans1D3" presStyleIdx="4" presStyleCnt="5"/>
      <dgm:spPr/>
      <dgm:t>
        <a:bodyPr/>
        <a:lstStyle/>
        <a:p>
          <a:endParaRPr lang="ru-RU"/>
        </a:p>
      </dgm:t>
    </dgm:pt>
    <dgm:pt modelId="{3C23DDBE-0C4D-4EC1-B3D2-3F0480F2AF8D}" type="pres">
      <dgm:prSet presAssocID="{FD47ADFD-AA4B-40C4-9EB1-A4F9E383F4AB}" presName="root2" presStyleCnt="0"/>
      <dgm:spPr/>
    </dgm:pt>
    <dgm:pt modelId="{D5808372-8320-4C7D-BE4D-6D026316D13D}" type="pres">
      <dgm:prSet presAssocID="{FD47ADFD-AA4B-40C4-9EB1-A4F9E383F4AB}" presName="LevelTwoTextNode" presStyleLbl="node3" presStyleIdx="4" presStyleCnt="5" custScaleX="294772" custScaleY="87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08D297-BABC-4536-AB19-407F69DB7B5B}" type="pres">
      <dgm:prSet presAssocID="{FD47ADFD-AA4B-40C4-9EB1-A4F9E383F4AB}" presName="level3hierChild" presStyleCnt="0"/>
      <dgm:spPr/>
    </dgm:pt>
  </dgm:ptLst>
  <dgm:cxnLst>
    <dgm:cxn modelId="{973C875A-DDF0-4833-9111-E4D35B44A3A4}" type="presOf" srcId="{909E3903-841B-4E1B-B6AB-20E606EB84A9}" destId="{00B18A2D-FA26-43D7-A06B-70E2A917B4BA}" srcOrd="0" destOrd="0" presId="urn:microsoft.com/office/officeart/2008/layout/HorizontalMultiLevelHierarchy"/>
    <dgm:cxn modelId="{7A11AC7B-5558-4F0C-AB5A-676864166F5B}" srcId="{DDB716BC-8805-4756-AD24-A742FAD20BA6}" destId="{0457F6C0-E60D-4087-86AA-D3FF2DC92D8A}" srcOrd="0" destOrd="0" parTransId="{F1B4CABA-1FA0-447C-8CC8-8BCE140E15E0}" sibTransId="{9618FCB1-0080-4414-9F93-94E3C2B85EC6}"/>
    <dgm:cxn modelId="{8C605E03-C432-43EE-88CE-F1110022ED51}" srcId="{27819BBC-945E-4D45-B475-0525202507F2}" destId="{909E3903-841B-4E1B-B6AB-20E606EB84A9}" srcOrd="0" destOrd="0" parTransId="{EF0D634D-62D9-414C-A8E9-C951DC61F7C8}" sibTransId="{A3523F67-6353-4F82-AF87-9495DE50B0E7}"/>
    <dgm:cxn modelId="{C5C9BBDC-037E-4381-8D65-4F621F694581}" type="presOf" srcId="{2DFBAD87-8DE2-4A73-8DF9-EE1F58BAB70D}" destId="{1772F418-3848-49C1-B545-3DA28B35B1FB}" srcOrd="0" destOrd="0" presId="urn:microsoft.com/office/officeart/2008/layout/HorizontalMultiLevelHierarchy"/>
    <dgm:cxn modelId="{70C64EF7-4E01-4DC6-BB2C-69AC3E02091A}" type="presOf" srcId="{375DFEB5-88AE-475A-89FE-0BEC17C86D6F}" destId="{204B73F8-B119-47DC-9E44-0708A0DFA4EB}" srcOrd="1" destOrd="0" presId="urn:microsoft.com/office/officeart/2008/layout/HorizontalMultiLevelHierarchy"/>
    <dgm:cxn modelId="{612D7890-7669-46D4-B7B0-C9D1A7E9F876}" srcId="{DDB716BC-8805-4756-AD24-A742FAD20BA6}" destId="{ADFDF729-25C5-443B-B487-C3D57AC7A5BB}" srcOrd="3" destOrd="0" parTransId="{2DFBAD87-8DE2-4A73-8DF9-EE1F58BAB70D}" sibTransId="{9C776C76-7823-4131-9B29-82E841B20334}"/>
    <dgm:cxn modelId="{BF767743-FA29-4616-B759-C4CEA09C301B}" srcId="{0457F6C0-E60D-4087-86AA-D3FF2DC92D8A}" destId="{3AC01367-CC3C-4AD8-A8F5-CD918BC1576B}" srcOrd="0" destOrd="0" parTransId="{6880CC4B-2D8D-4F32-A75C-36235D27DB33}" sibTransId="{32C6EEC2-7EDF-4CC8-9BF7-F411EDB3CB59}"/>
    <dgm:cxn modelId="{B633A197-84C4-41CC-BB57-EEE5AA006F86}" type="presOf" srcId="{7DEA6724-D6D4-4B25-8521-D25A4AE5BE0C}" destId="{B2686383-9984-4647-91AA-3E8C93127959}" srcOrd="0" destOrd="0" presId="urn:microsoft.com/office/officeart/2008/layout/HorizontalMultiLevelHierarchy"/>
    <dgm:cxn modelId="{1BFBA744-5512-4804-A75D-0E8BBE6120D1}" srcId="{DDB716BC-8805-4756-AD24-A742FAD20BA6}" destId="{7DEA6724-D6D4-4B25-8521-D25A4AE5BE0C}" srcOrd="1" destOrd="0" parTransId="{4874CCBA-4089-4BDE-839F-181DBFCB2BF6}" sibTransId="{ED4FEB9F-A4F9-4267-95AC-F09101F207EF}"/>
    <dgm:cxn modelId="{06AB5BD7-38B1-47A5-8599-4653EA59A3C4}" type="presOf" srcId="{AF33C675-E823-454E-88BB-591B3E734CF3}" destId="{303FDDB4-B958-40C2-90F8-4B4D775F62E7}" srcOrd="1" destOrd="0" presId="urn:microsoft.com/office/officeart/2008/layout/HorizontalMultiLevelHierarchy"/>
    <dgm:cxn modelId="{998A1F11-7A3A-4AB3-890F-8B9BDE8DC283}" type="presOf" srcId="{4874CCBA-4089-4BDE-839F-181DBFCB2BF6}" destId="{40D69591-3DF4-4F3F-BBC9-58133772E029}" srcOrd="0" destOrd="0" presId="urn:microsoft.com/office/officeart/2008/layout/HorizontalMultiLevelHierarchy"/>
    <dgm:cxn modelId="{0F6D9B95-85AC-4EB9-A883-7AF402221131}" type="presOf" srcId="{375DFEB5-88AE-475A-89FE-0BEC17C86D6F}" destId="{E0785B64-7937-4BAC-A76F-D713D4F09A92}" srcOrd="0" destOrd="0" presId="urn:microsoft.com/office/officeart/2008/layout/HorizontalMultiLevelHierarchy"/>
    <dgm:cxn modelId="{5240B829-E269-4F31-88ED-F567DACE61C3}" type="presOf" srcId="{6880CC4B-2D8D-4F32-A75C-36235D27DB33}" destId="{AF869BD8-B4ED-44E4-8C0C-AB952D58DD62}" srcOrd="0" destOrd="0" presId="urn:microsoft.com/office/officeart/2008/layout/HorizontalMultiLevelHierarchy"/>
    <dgm:cxn modelId="{395EF792-E687-4561-B296-48384C73611F}" srcId="{DB0FC922-4689-4FF6-A52C-C8F095126C08}" destId="{DDB716BC-8805-4756-AD24-A742FAD20BA6}" srcOrd="0" destOrd="0" parTransId="{1D67F0E9-D912-45C8-94B7-0DFEA75AF295}" sibTransId="{DCC155A5-E6E1-4DC9-9831-FF36903846D6}"/>
    <dgm:cxn modelId="{FC8BDBF7-2B53-43AC-86B0-C1536AD1F896}" type="presOf" srcId="{F1B4CABA-1FA0-447C-8CC8-8BCE140E15E0}" destId="{5C8CF1F9-D116-4812-99CE-491C61AAE763}" srcOrd="0" destOrd="0" presId="urn:microsoft.com/office/officeart/2008/layout/HorizontalMultiLevelHierarchy"/>
    <dgm:cxn modelId="{2C82A244-5E5A-4842-878A-7EF500B10EC0}" type="presOf" srcId="{4874CCBA-4089-4BDE-839F-181DBFCB2BF6}" destId="{B6B68442-8977-48A8-82D7-3F7A60CCB554}" srcOrd="1" destOrd="0" presId="urn:microsoft.com/office/officeart/2008/layout/HorizontalMultiLevelHierarchy"/>
    <dgm:cxn modelId="{93A89E94-CB18-4731-9C6A-010DC4BD72CB}" type="presOf" srcId="{07E91A74-993A-40C9-BA55-7F1DBF5FD55E}" destId="{742987E5-3BC2-4BB9-A2A8-F424A4AE38D0}" srcOrd="0" destOrd="0" presId="urn:microsoft.com/office/officeart/2008/layout/HorizontalMultiLevelHierarchy"/>
    <dgm:cxn modelId="{2AE6D4F2-D381-41CE-BC1D-8BC8FCE96A64}" type="presOf" srcId="{900FC5C0-DB7C-463F-A920-F10C7B094DA0}" destId="{10122090-0751-4E9B-8F4D-2725AF881A5A}" srcOrd="0" destOrd="0" presId="urn:microsoft.com/office/officeart/2008/layout/HorizontalMultiLevelHierarchy"/>
    <dgm:cxn modelId="{6CE65716-54B2-492C-B84C-BED9DC9E57E0}" type="presOf" srcId="{DDB716BC-8805-4756-AD24-A742FAD20BA6}" destId="{ECF9976E-28FB-4110-8A54-EA114857DC10}" srcOrd="0" destOrd="0" presId="urn:microsoft.com/office/officeart/2008/layout/HorizontalMultiLevelHierarchy"/>
    <dgm:cxn modelId="{62830907-667F-4662-A841-8FF289DCE269}" type="presOf" srcId="{0C1A909D-EE37-4E99-B219-178409F64E28}" destId="{29F91644-DDAF-451D-82AD-8B92601F781C}" srcOrd="0" destOrd="0" presId="urn:microsoft.com/office/officeart/2008/layout/HorizontalMultiLevelHierarchy"/>
    <dgm:cxn modelId="{42FBFD0F-2ADD-44DA-9C19-FEB7275233F6}" srcId="{0457F6C0-E60D-4087-86AA-D3FF2DC92D8A}" destId="{07E91A74-993A-40C9-BA55-7F1DBF5FD55E}" srcOrd="1" destOrd="0" parTransId="{900FC5C0-DB7C-463F-A920-F10C7B094DA0}" sibTransId="{C21F603D-73FD-4E7A-B400-C7DB81E47F7B}"/>
    <dgm:cxn modelId="{D6BBD4A0-E767-497A-BC53-BD36136A7B11}" type="presOf" srcId="{7DF239DF-D4DD-42E6-86F8-40390F3597BC}" destId="{54E6C287-851D-4516-BD9F-4BEC4415BDA1}" srcOrd="0" destOrd="0" presId="urn:microsoft.com/office/officeart/2008/layout/HorizontalMultiLevelHierarchy"/>
    <dgm:cxn modelId="{6C851D7E-0E34-4AC6-9CD3-32177B0C7CEF}" type="presOf" srcId="{3AC01367-CC3C-4AD8-A8F5-CD918BC1576B}" destId="{648F1687-464F-4FA9-B61F-D6E3758FE7DE}" srcOrd="0" destOrd="0" presId="urn:microsoft.com/office/officeart/2008/layout/HorizontalMultiLevelHierarchy"/>
    <dgm:cxn modelId="{6024B6ED-8B2F-4BDC-B3B8-0EEECBF04654}" type="presOf" srcId="{7DF239DF-D4DD-42E6-86F8-40390F3597BC}" destId="{D76D19AA-5C7D-4914-A44C-F8AC901E02F9}" srcOrd="1" destOrd="0" presId="urn:microsoft.com/office/officeart/2008/layout/HorizontalMultiLevelHierarchy"/>
    <dgm:cxn modelId="{F3AFAE26-81CF-4312-833B-63C34FF4B2D1}" srcId="{7DEA6724-D6D4-4B25-8521-D25A4AE5BE0C}" destId="{0C1A909D-EE37-4E99-B219-178409F64E28}" srcOrd="0" destOrd="0" parTransId="{AF33C675-E823-454E-88BB-591B3E734CF3}" sibTransId="{EAADC20C-635E-4376-9397-B7797D6EFAD1}"/>
    <dgm:cxn modelId="{8D904AB4-05AD-4962-9B50-E67803DB7279}" type="presOf" srcId="{F1B4CABA-1FA0-447C-8CC8-8BCE140E15E0}" destId="{2C2BA350-CA86-47C0-80F0-C695E2DE0B50}" srcOrd="1" destOrd="0" presId="urn:microsoft.com/office/officeart/2008/layout/HorizontalMultiLevelHierarchy"/>
    <dgm:cxn modelId="{433261C0-DF29-470F-8FAA-3914BE779131}" type="presOf" srcId="{ADFDF729-25C5-443B-B487-C3D57AC7A5BB}" destId="{519AAC97-02CB-4002-9694-14EAF399DCFB}" srcOrd="0" destOrd="0" presId="urn:microsoft.com/office/officeart/2008/layout/HorizontalMultiLevelHierarchy"/>
    <dgm:cxn modelId="{2D436C88-0393-4BBA-B56F-8C08069AD25A}" type="presOf" srcId="{900FC5C0-DB7C-463F-A920-F10C7B094DA0}" destId="{56DA166C-0D1A-45A9-A562-0E5D83CD6E50}" srcOrd="1" destOrd="0" presId="urn:microsoft.com/office/officeart/2008/layout/HorizontalMultiLevelHierarchy"/>
    <dgm:cxn modelId="{5AF28562-4F03-4359-B99F-989AAE18CD5A}" type="presOf" srcId="{6880CC4B-2D8D-4F32-A75C-36235D27DB33}" destId="{82268F2E-07D3-486A-8D95-5427DC83CCB9}" srcOrd="1" destOrd="0" presId="urn:microsoft.com/office/officeart/2008/layout/HorizontalMultiLevelHierarchy"/>
    <dgm:cxn modelId="{E5F31A8A-6467-4B7E-9672-A3B5B94A68DD}" type="presOf" srcId="{0457F6C0-E60D-4087-86AA-D3FF2DC92D8A}" destId="{2550EAFA-046F-4CD4-BC76-83157E785A0B}" srcOrd="0" destOrd="0" presId="urn:microsoft.com/office/officeart/2008/layout/HorizontalMultiLevelHierarchy"/>
    <dgm:cxn modelId="{D1287674-B4E3-42A1-AB0A-3C7F5A5159D5}" srcId="{ADFDF729-25C5-443B-B487-C3D57AC7A5BB}" destId="{FD47ADFD-AA4B-40C4-9EB1-A4F9E383F4AB}" srcOrd="0" destOrd="0" parTransId="{375DFEB5-88AE-475A-89FE-0BEC17C86D6F}" sibTransId="{8D6FFD62-9F0C-407E-B087-1E978FD0CF4B}"/>
    <dgm:cxn modelId="{A68F3C37-52A2-4C89-AC45-F97CC4AF0D2C}" type="presOf" srcId="{AF33C675-E823-454E-88BB-591B3E734CF3}" destId="{DC037FA7-D454-4CA2-A4CA-47C526A0B103}" srcOrd="0" destOrd="0" presId="urn:microsoft.com/office/officeart/2008/layout/HorizontalMultiLevelHierarchy"/>
    <dgm:cxn modelId="{50467B46-827C-46FC-AF52-0F06C7EBA35A}" type="presOf" srcId="{EF0D634D-62D9-414C-A8E9-C951DC61F7C8}" destId="{56B1C2B5-23CB-4B6C-A576-1578C157ADC0}" srcOrd="1" destOrd="0" presId="urn:microsoft.com/office/officeart/2008/layout/HorizontalMultiLevelHierarchy"/>
    <dgm:cxn modelId="{C134BEB3-7336-40C4-8FD8-56466CF039D3}" type="presOf" srcId="{FD47ADFD-AA4B-40C4-9EB1-A4F9E383F4AB}" destId="{D5808372-8320-4C7D-BE4D-6D026316D13D}" srcOrd="0" destOrd="0" presId="urn:microsoft.com/office/officeart/2008/layout/HorizontalMultiLevelHierarchy"/>
    <dgm:cxn modelId="{B18FFBE0-F910-492A-B617-3F6CCEA765B0}" type="presOf" srcId="{EF0D634D-62D9-414C-A8E9-C951DC61F7C8}" destId="{417CBC0D-7781-4A49-8719-92C3443A1E6E}" srcOrd="0" destOrd="0" presId="urn:microsoft.com/office/officeart/2008/layout/HorizontalMultiLevelHierarchy"/>
    <dgm:cxn modelId="{046961EB-9263-4668-8096-2287F2B624D6}" type="presOf" srcId="{27819BBC-945E-4D45-B475-0525202507F2}" destId="{5AE1B259-6DEA-4667-975E-0ED1C8FA8F4E}" srcOrd="0" destOrd="0" presId="urn:microsoft.com/office/officeart/2008/layout/HorizontalMultiLevelHierarchy"/>
    <dgm:cxn modelId="{BC3C4455-1C51-4195-AB7A-C7B9B48218E7}" srcId="{DDB716BC-8805-4756-AD24-A742FAD20BA6}" destId="{27819BBC-945E-4D45-B475-0525202507F2}" srcOrd="2" destOrd="0" parTransId="{7DF239DF-D4DD-42E6-86F8-40390F3597BC}" sibTransId="{618FFBD3-9147-4E7A-9B9D-0CD27B691129}"/>
    <dgm:cxn modelId="{AA179A30-B776-4491-B0CD-B3661F4C6BA0}" type="presOf" srcId="{2DFBAD87-8DE2-4A73-8DF9-EE1F58BAB70D}" destId="{E0CF2F52-1C4A-48B8-9E93-294EB737B8BA}" srcOrd="1" destOrd="0" presId="urn:microsoft.com/office/officeart/2008/layout/HorizontalMultiLevelHierarchy"/>
    <dgm:cxn modelId="{F48EEC6C-AE00-4F8F-8B89-6FADCAB14F4E}" type="presOf" srcId="{DB0FC922-4689-4FF6-A52C-C8F095126C08}" destId="{9851A8F6-CB28-478D-9B0E-28347AC0FCA6}" srcOrd="0" destOrd="0" presId="urn:microsoft.com/office/officeart/2008/layout/HorizontalMultiLevelHierarchy"/>
    <dgm:cxn modelId="{961EEA8E-A247-47AA-9689-952A8136DBF5}" type="presParOf" srcId="{9851A8F6-CB28-478D-9B0E-28347AC0FCA6}" destId="{D0EC7A13-499C-45B0-B3F7-78D8F09FE3DD}" srcOrd="0" destOrd="0" presId="urn:microsoft.com/office/officeart/2008/layout/HorizontalMultiLevelHierarchy"/>
    <dgm:cxn modelId="{9D0B6DF2-8319-40F1-B8A1-AA061AC5FD1A}" type="presParOf" srcId="{D0EC7A13-499C-45B0-B3F7-78D8F09FE3DD}" destId="{ECF9976E-28FB-4110-8A54-EA114857DC10}" srcOrd="0" destOrd="0" presId="urn:microsoft.com/office/officeart/2008/layout/HorizontalMultiLevelHierarchy"/>
    <dgm:cxn modelId="{ADEEC93A-F5C6-473E-8370-B686347D855E}" type="presParOf" srcId="{D0EC7A13-499C-45B0-B3F7-78D8F09FE3DD}" destId="{33D7B67E-8D70-403B-9E8F-3B172493E7C1}" srcOrd="1" destOrd="0" presId="urn:microsoft.com/office/officeart/2008/layout/HorizontalMultiLevelHierarchy"/>
    <dgm:cxn modelId="{8B1C5599-C4CE-4457-8F69-6971C5200A0B}" type="presParOf" srcId="{33D7B67E-8D70-403B-9E8F-3B172493E7C1}" destId="{5C8CF1F9-D116-4812-99CE-491C61AAE763}" srcOrd="0" destOrd="0" presId="urn:microsoft.com/office/officeart/2008/layout/HorizontalMultiLevelHierarchy"/>
    <dgm:cxn modelId="{2488727D-6229-42F5-872B-D56429A69FED}" type="presParOf" srcId="{5C8CF1F9-D116-4812-99CE-491C61AAE763}" destId="{2C2BA350-CA86-47C0-80F0-C695E2DE0B50}" srcOrd="0" destOrd="0" presId="urn:microsoft.com/office/officeart/2008/layout/HorizontalMultiLevelHierarchy"/>
    <dgm:cxn modelId="{961706EA-1137-44CC-80F3-DC23EC8A8205}" type="presParOf" srcId="{33D7B67E-8D70-403B-9E8F-3B172493E7C1}" destId="{AF737AAF-A764-4914-91AD-B16E7DC17687}" srcOrd="1" destOrd="0" presId="urn:microsoft.com/office/officeart/2008/layout/HorizontalMultiLevelHierarchy"/>
    <dgm:cxn modelId="{09CB407E-A7C1-4DC8-A033-22C5E6B1E1F6}" type="presParOf" srcId="{AF737AAF-A764-4914-91AD-B16E7DC17687}" destId="{2550EAFA-046F-4CD4-BC76-83157E785A0B}" srcOrd="0" destOrd="0" presId="urn:microsoft.com/office/officeart/2008/layout/HorizontalMultiLevelHierarchy"/>
    <dgm:cxn modelId="{6988FE56-75D7-4BEE-A477-A84772AF114B}" type="presParOf" srcId="{AF737AAF-A764-4914-91AD-B16E7DC17687}" destId="{A08F094E-3BCF-403E-A67D-FD687D63F4DC}" srcOrd="1" destOrd="0" presId="urn:microsoft.com/office/officeart/2008/layout/HorizontalMultiLevelHierarchy"/>
    <dgm:cxn modelId="{A2E50D17-0329-43F7-B100-81F3968E7BCC}" type="presParOf" srcId="{A08F094E-3BCF-403E-A67D-FD687D63F4DC}" destId="{AF869BD8-B4ED-44E4-8C0C-AB952D58DD62}" srcOrd="0" destOrd="0" presId="urn:microsoft.com/office/officeart/2008/layout/HorizontalMultiLevelHierarchy"/>
    <dgm:cxn modelId="{9B9E64E3-41E3-4AEE-9488-64020F622B3A}" type="presParOf" srcId="{AF869BD8-B4ED-44E4-8C0C-AB952D58DD62}" destId="{82268F2E-07D3-486A-8D95-5427DC83CCB9}" srcOrd="0" destOrd="0" presId="urn:microsoft.com/office/officeart/2008/layout/HorizontalMultiLevelHierarchy"/>
    <dgm:cxn modelId="{EAC8242A-06F1-4770-A955-A639B09A0FCD}" type="presParOf" srcId="{A08F094E-3BCF-403E-A67D-FD687D63F4DC}" destId="{C51A78B5-9102-4973-AA71-9DE9AD4A3A64}" srcOrd="1" destOrd="0" presId="urn:microsoft.com/office/officeart/2008/layout/HorizontalMultiLevelHierarchy"/>
    <dgm:cxn modelId="{F192C4C3-3951-4A5C-8AF1-F2BCC78DF75A}" type="presParOf" srcId="{C51A78B5-9102-4973-AA71-9DE9AD4A3A64}" destId="{648F1687-464F-4FA9-B61F-D6E3758FE7DE}" srcOrd="0" destOrd="0" presId="urn:microsoft.com/office/officeart/2008/layout/HorizontalMultiLevelHierarchy"/>
    <dgm:cxn modelId="{37B20D0F-38A6-4F2D-9405-10803312651F}" type="presParOf" srcId="{C51A78B5-9102-4973-AA71-9DE9AD4A3A64}" destId="{285E7A4D-327F-4509-BEB9-B046352EC62D}" srcOrd="1" destOrd="0" presId="urn:microsoft.com/office/officeart/2008/layout/HorizontalMultiLevelHierarchy"/>
    <dgm:cxn modelId="{C567948A-E58C-45DB-970D-037090C5DE69}" type="presParOf" srcId="{A08F094E-3BCF-403E-A67D-FD687D63F4DC}" destId="{10122090-0751-4E9B-8F4D-2725AF881A5A}" srcOrd="2" destOrd="0" presId="urn:microsoft.com/office/officeart/2008/layout/HorizontalMultiLevelHierarchy"/>
    <dgm:cxn modelId="{E43A992F-818B-4D92-8D21-BAE5521C9423}" type="presParOf" srcId="{10122090-0751-4E9B-8F4D-2725AF881A5A}" destId="{56DA166C-0D1A-45A9-A562-0E5D83CD6E50}" srcOrd="0" destOrd="0" presId="urn:microsoft.com/office/officeart/2008/layout/HorizontalMultiLevelHierarchy"/>
    <dgm:cxn modelId="{49AE04B2-480D-4250-BC1E-D193B48716D0}" type="presParOf" srcId="{A08F094E-3BCF-403E-A67D-FD687D63F4DC}" destId="{74B8EBE6-ACC8-4AA9-A23F-26B5669EBE9E}" srcOrd="3" destOrd="0" presId="urn:microsoft.com/office/officeart/2008/layout/HorizontalMultiLevelHierarchy"/>
    <dgm:cxn modelId="{1A2A9866-44F6-47BA-97D6-EE40000F16F5}" type="presParOf" srcId="{74B8EBE6-ACC8-4AA9-A23F-26B5669EBE9E}" destId="{742987E5-3BC2-4BB9-A2A8-F424A4AE38D0}" srcOrd="0" destOrd="0" presId="urn:microsoft.com/office/officeart/2008/layout/HorizontalMultiLevelHierarchy"/>
    <dgm:cxn modelId="{16E99F9D-69CE-42A4-B9BF-CB214163FE52}" type="presParOf" srcId="{74B8EBE6-ACC8-4AA9-A23F-26B5669EBE9E}" destId="{369CE1E2-FBB5-4DF9-AAFA-51B1F4A1EC02}" srcOrd="1" destOrd="0" presId="urn:microsoft.com/office/officeart/2008/layout/HorizontalMultiLevelHierarchy"/>
    <dgm:cxn modelId="{22AEDCCE-E194-47A0-84AD-BA3CBBDA0ACA}" type="presParOf" srcId="{33D7B67E-8D70-403B-9E8F-3B172493E7C1}" destId="{40D69591-3DF4-4F3F-BBC9-58133772E029}" srcOrd="2" destOrd="0" presId="urn:microsoft.com/office/officeart/2008/layout/HorizontalMultiLevelHierarchy"/>
    <dgm:cxn modelId="{DFDE10D5-8477-4537-96B2-48E07F940C2A}" type="presParOf" srcId="{40D69591-3DF4-4F3F-BBC9-58133772E029}" destId="{B6B68442-8977-48A8-82D7-3F7A60CCB554}" srcOrd="0" destOrd="0" presId="urn:microsoft.com/office/officeart/2008/layout/HorizontalMultiLevelHierarchy"/>
    <dgm:cxn modelId="{E6535F6D-A99F-46DD-8210-61E6BED3A628}" type="presParOf" srcId="{33D7B67E-8D70-403B-9E8F-3B172493E7C1}" destId="{03D7A1B9-CF54-45B7-985E-05014B6BC0B5}" srcOrd="3" destOrd="0" presId="urn:microsoft.com/office/officeart/2008/layout/HorizontalMultiLevelHierarchy"/>
    <dgm:cxn modelId="{D009C9C9-22F3-4F6C-9197-E4211D9EA18C}" type="presParOf" srcId="{03D7A1B9-CF54-45B7-985E-05014B6BC0B5}" destId="{B2686383-9984-4647-91AA-3E8C93127959}" srcOrd="0" destOrd="0" presId="urn:microsoft.com/office/officeart/2008/layout/HorizontalMultiLevelHierarchy"/>
    <dgm:cxn modelId="{E8565750-9B5C-4CA3-87A2-EDF041D0FB52}" type="presParOf" srcId="{03D7A1B9-CF54-45B7-985E-05014B6BC0B5}" destId="{5B8E7B76-BEBB-4D09-B0D8-F0E80B7C1080}" srcOrd="1" destOrd="0" presId="urn:microsoft.com/office/officeart/2008/layout/HorizontalMultiLevelHierarchy"/>
    <dgm:cxn modelId="{DE243ECF-3D77-4176-A3ED-32863073EB88}" type="presParOf" srcId="{5B8E7B76-BEBB-4D09-B0D8-F0E80B7C1080}" destId="{DC037FA7-D454-4CA2-A4CA-47C526A0B103}" srcOrd="0" destOrd="0" presId="urn:microsoft.com/office/officeart/2008/layout/HorizontalMultiLevelHierarchy"/>
    <dgm:cxn modelId="{6772D899-26D5-48F2-A5ED-7266C11C8DDF}" type="presParOf" srcId="{DC037FA7-D454-4CA2-A4CA-47C526A0B103}" destId="{303FDDB4-B958-40C2-90F8-4B4D775F62E7}" srcOrd="0" destOrd="0" presId="urn:microsoft.com/office/officeart/2008/layout/HorizontalMultiLevelHierarchy"/>
    <dgm:cxn modelId="{05805CE4-5856-4D68-80AE-B4C8A339AFDA}" type="presParOf" srcId="{5B8E7B76-BEBB-4D09-B0D8-F0E80B7C1080}" destId="{B1F21176-762B-4DEE-8714-2AF9B82AB30F}" srcOrd="1" destOrd="0" presId="urn:microsoft.com/office/officeart/2008/layout/HorizontalMultiLevelHierarchy"/>
    <dgm:cxn modelId="{7D7583E6-EB0E-4795-905F-1733BDCCCBFF}" type="presParOf" srcId="{B1F21176-762B-4DEE-8714-2AF9B82AB30F}" destId="{29F91644-DDAF-451D-82AD-8B92601F781C}" srcOrd="0" destOrd="0" presId="urn:microsoft.com/office/officeart/2008/layout/HorizontalMultiLevelHierarchy"/>
    <dgm:cxn modelId="{67A5634E-4D8A-4B29-A5A6-2A472D312F92}" type="presParOf" srcId="{B1F21176-762B-4DEE-8714-2AF9B82AB30F}" destId="{CE5141C1-B078-48F3-8835-9424D57EA6B9}" srcOrd="1" destOrd="0" presId="urn:microsoft.com/office/officeart/2008/layout/HorizontalMultiLevelHierarchy"/>
    <dgm:cxn modelId="{2744FF59-3B10-4ED6-9419-8655C62D5279}" type="presParOf" srcId="{33D7B67E-8D70-403B-9E8F-3B172493E7C1}" destId="{54E6C287-851D-4516-BD9F-4BEC4415BDA1}" srcOrd="4" destOrd="0" presId="urn:microsoft.com/office/officeart/2008/layout/HorizontalMultiLevelHierarchy"/>
    <dgm:cxn modelId="{50C028ED-41C1-4C87-B1AC-E3672C9C8035}" type="presParOf" srcId="{54E6C287-851D-4516-BD9F-4BEC4415BDA1}" destId="{D76D19AA-5C7D-4914-A44C-F8AC901E02F9}" srcOrd="0" destOrd="0" presId="urn:microsoft.com/office/officeart/2008/layout/HorizontalMultiLevelHierarchy"/>
    <dgm:cxn modelId="{9896F453-4E65-401C-BAB7-F5DE115F6984}" type="presParOf" srcId="{33D7B67E-8D70-403B-9E8F-3B172493E7C1}" destId="{4480D52F-3C77-49E0-B0A5-BCE3441EC7EF}" srcOrd="5" destOrd="0" presId="urn:microsoft.com/office/officeart/2008/layout/HorizontalMultiLevelHierarchy"/>
    <dgm:cxn modelId="{2A33CE93-AE17-4A95-BDED-D017B46DF362}" type="presParOf" srcId="{4480D52F-3C77-49E0-B0A5-BCE3441EC7EF}" destId="{5AE1B259-6DEA-4667-975E-0ED1C8FA8F4E}" srcOrd="0" destOrd="0" presId="urn:microsoft.com/office/officeart/2008/layout/HorizontalMultiLevelHierarchy"/>
    <dgm:cxn modelId="{96F57D32-278C-4900-A460-CBE483D6A151}" type="presParOf" srcId="{4480D52F-3C77-49E0-B0A5-BCE3441EC7EF}" destId="{2C26960D-601A-4678-930E-03F180697485}" srcOrd="1" destOrd="0" presId="urn:microsoft.com/office/officeart/2008/layout/HorizontalMultiLevelHierarchy"/>
    <dgm:cxn modelId="{ECC81017-1EB3-44D4-88E1-CAE21A7B2631}" type="presParOf" srcId="{2C26960D-601A-4678-930E-03F180697485}" destId="{417CBC0D-7781-4A49-8719-92C3443A1E6E}" srcOrd="0" destOrd="0" presId="urn:microsoft.com/office/officeart/2008/layout/HorizontalMultiLevelHierarchy"/>
    <dgm:cxn modelId="{0B3EDE04-0F33-48EA-9FBC-D688816A8F1A}" type="presParOf" srcId="{417CBC0D-7781-4A49-8719-92C3443A1E6E}" destId="{56B1C2B5-23CB-4B6C-A576-1578C157ADC0}" srcOrd="0" destOrd="0" presId="urn:microsoft.com/office/officeart/2008/layout/HorizontalMultiLevelHierarchy"/>
    <dgm:cxn modelId="{4082FEBB-9223-4244-8D4A-D4D2B58A7379}" type="presParOf" srcId="{2C26960D-601A-4678-930E-03F180697485}" destId="{B64CF6DE-65BC-491F-9A14-B939F656FF27}" srcOrd="1" destOrd="0" presId="urn:microsoft.com/office/officeart/2008/layout/HorizontalMultiLevelHierarchy"/>
    <dgm:cxn modelId="{CE428BC0-3448-49EC-9AF5-63C9033D300F}" type="presParOf" srcId="{B64CF6DE-65BC-491F-9A14-B939F656FF27}" destId="{00B18A2D-FA26-43D7-A06B-70E2A917B4BA}" srcOrd="0" destOrd="0" presId="urn:microsoft.com/office/officeart/2008/layout/HorizontalMultiLevelHierarchy"/>
    <dgm:cxn modelId="{9D46A284-6171-4C2B-A07E-99E33B4B2145}" type="presParOf" srcId="{B64CF6DE-65BC-491F-9A14-B939F656FF27}" destId="{427D707C-7A04-4B40-A3E2-8A55EE08852D}" srcOrd="1" destOrd="0" presId="urn:microsoft.com/office/officeart/2008/layout/HorizontalMultiLevelHierarchy"/>
    <dgm:cxn modelId="{29B33796-77FD-445A-9878-6778E46FCDF0}" type="presParOf" srcId="{33D7B67E-8D70-403B-9E8F-3B172493E7C1}" destId="{1772F418-3848-49C1-B545-3DA28B35B1FB}" srcOrd="6" destOrd="0" presId="urn:microsoft.com/office/officeart/2008/layout/HorizontalMultiLevelHierarchy"/>
    <dgm:cxn modelId="{0FD7EA26-50F8-4EFF-A877-55FEAFE9421A}" type="presParOf" srcId="{1772F418-3848-49C1-B545-3DA28B35B1FB}" destId="{E0CF2F52-1C4A-48B8-9E93-294EB737B8BA}" srcOrd="0" destOrd="0" presId="urn:microsoft.com/office/officeart/2008/layout/HorizontalMultiLevelHierarchy"/>
    <dgm:cxn modelId="{E23CDF99-F3DB-4F30-B13F-AB27A5E318BE}" type="presParOf" srcId="{33D7B67E-8D70-403B-9E8F-3B172493E7C1}" destId="{34EC8615-C1F2-4685-BA8B-888131AB1A73}" srcOrd="7" destOrd="0" presId="urn:microsoft.com/office/officeart/2008/layout/HorizontalMultiLevelHierarchy"/>
    <dgm:cxn modelId="{BFF41FEC-FB32-424A-B01A-F7B5BDE40377}" type="presParOf" srcId="{34EC8615-C1F2-4685-BA8B-888131AB1A73}" destId="{519AAC97-02CB-4002-9694-14EAF399DCFB}" srcOrd="0" destOrd="0" presId="urn:microsoft.com/office/officeart/2008/layout/HorizontalMultiLevelHierarchy"/>
    <dgm:cxn modelId="{15461190-4130-4C92-8225-3BD38E822C3F}" type="presParOf" srcId="{34EC8615-C1F2-4685-BA8B-888131AB1A73}" destId="{3CF0CDE9-337A-49FB-A898-76A4A8B96DC0}" srcOrd="1" destOrd="0" presId="urn:microsoft.com/office/officeart/2008/layout/HorizontalMultiLevelHierarchy"/>
    <dgm:cxn modelId="{96CA0963-67AD-46F7-95A2-A9F50334F329}" type="presParOf" srcId="{3CF0CDE9-337A-49FB-A898-76A4A8B96DC0}" destId="{E0785B64-7937-4BAC-A76F-D713D4F09A92}" srcOrd="0" destOrd="0" presId="urn:microsoft.com/office/officeart/2008/layout/HorizontalMultiLevelHierarchy"/>
    <dgm:cxn modelId="{774DA15F-A372-4353-8DFE-C51D74E33144}" type="presParOf" srcId="{E0785B64-7937-4BAC-A76F-D713D4F09A92}" destId="{204B73F8-B119-47DC-9E44-0708A0DFA4EB}" srcOrd="0" destOrd="0" presId="urn:microsoft.com/office/officeart/2008/layout/HorizontalMultiLevelHierarchy"/>
    <dgm:cxn modelId="{1A97C454-6CB2-4801-8D5C-E277BE7A7BE0}" type="presParOf" srcId="{3CF0CDE9-337A-49FB-A898-76A4A8B96DC0}" destId="{3C23DDBE-0C4D-4EC1-B3D2-3F0480F2AF8D}" srcOrd="1" destOrd="0" presId="urn:microsoft.com/office/officeart/2008/layout/HorizontalMultiLevelHierarchy"/>
    <dgm:cxn modelId="{2B5538C8-4A30-4BAC-AC58-471D27EBAFA9}" type="presParOf" srcId="{3C23DDBE-0C4D-4EC1-B3D2-3F0480F2AF8D}" destId="{D5808372-8320-4C7D-BE4D-6D026316D13D}" srcOrd="0" destOrd="0" presId="urn:microsoft.com/office/officeart/2008/layout/HorizontalMultiLevelHierarchy"/>
    <dgm:cxn modelId="{6F790ED4-644D-4460-93FF-98923C3D582B}" type="presParOf" srcId="{3C23DDBE-0C4D-4EC1-B3D2-3F0480F2AF8D}" destId="{BA08D297-BABC-4536-AB19-407F69DB7B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FC922-4689-4FF6-A52C-C8F095126C0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C1BD6C5-9D10-4080-A2DB-5A5F44B93FFC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Естественно-научная грамотность</a:t>
          </a:r>
        </a:p>
      </dgm:t>
    </dgm:pt>
    <dgm:pt modelId="{C5A9D141-8223-451C-B09D-24C16DD9126B}" type="parTrans" cxnId="{4F92851A-76C7-4ADF-9F2A-B0CF791E2FA0}">
      <dgm:prSet/>
      <dgm:spPr/>
      <dgm:t>
        <a:bodyPr/>
        <a:lstStyle/>
        <a:p>
          <a:endParaRPr lang="ru-RU"/>
        </a:p>
      </dgm:t>
    </dgm:pt>
    <dgm:pt modelId="{09CB6D9B-3FDC-477A-932E-93061EFEDBE1}" type="sibTrans" cxnId="{4F92851A-76C7-4ADF-9F2A-B0CF791E2FA0}">
      <dgm:prSet/>
      <dgm:spPr/>
      <dgm:t>
        <a:bodyPr/>
        <a:lstStyle/>
        <a:p>
          <a:endParaRPr lang="ru-RU"/>
        </a:p>
      </dgm:t>
    </dgm:pt>
    <dgm:pt modelId="{EF974DD8-E2F1-4D0D-AC84-F30E33326C88}">
      <dgm:prSet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«Компьютерная графика»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E0A3DB5-C5F9-4D2B-9DCC-78A17DC316CA}" type="parTrans" cxnId="{3563A5A2-122B-4777-B46B-A4EE84CFE59A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BACE607-A6D1-4595-BA14-5610117461DC}" type="sibTrans" cxnId="{3563A5A2-122B-4777-B46B-A4EE84CFE59A}">
      <dgm:prSet/>
      <dgm:spPr/>
      <dgm:t>
        <a:bodyPr/>
        <a:lstStyle/>
        <a:p>
          <a:endParaRPr lang="ru-RU"/>
        </a:p>
      </dgm:t>
    </dgm:pt>
    <dgm:pt modelId="{15D79B77-89B0-46E6-9A38-A498149C998C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Создание графических объектов, иллюстрирующих различные естественнонаучные явления</a:t>
          </a:r>
        </a:p>
      </dgm:t>
    </dgm:pt>
    <dgm:pt modelId="{8B7220F6-4ECE-4B11-969D-ABA5AE3099E4}" type="parTrans" cxnId="{3A6F3AF9-4B61-4F6A-9A2A-2EE2DB05D546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BA53DC1-AB1F-4022-8A98-83BA1EAB854B}" type="sibTrans" cxnId="{3A6F3AF9-4B61-4F6A-9A2A-2EE2DB05D546}">
      <dgm:prSet/>
      <dgm:spPr/>
      <dgm:t>
        <a:bodyPr/>
        <a:lstStyle/>
        <a:p>
          <a:endParaRPr lang="ru-RU"/>
        </a:p>
      </dgm:t>
    </dgm:pt>
    <dgm:pt modelId="{3ABF20BB-6895-4215-AD15-1C8F80CBFB81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"Информационное моделирование"</a:t>
          </a:r>
        </a:p>
      </dgm:t>
    </dgm:pt>
    <dgm:pt modelId="{ADBF1869-4997-480E-B5B5-97D86FCFC482}" type="parTrans" cxnId="{91BCEE78-949A-42C6-8505-AA5224924862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5C88D2CB-95C4-42AE-BD9A-C91AA0FE20CF}" type="sibTrans" cxnId="{91BCEE78-949A-42C6-8505-AA5224924862}">
      <dgm:prSet/>
      <dgm:spPr/>
      <dgm:t>
        <a:bodyPr/>
        <a:lstStyle/>
        <a:p>
          <a:endParaRPr lang="ru-RU"/>
        </a:p>
      </dgm:t>
    </dgm:pt>
    <dgm:pt modelId="{C169A0F6-8792-49A0-8CF2-9E6CEBAEA73D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создание моделей различных типов на основе научных данных</a:t>
          </a:r>
        </a:p>
      </dgm:t>
    </dgm:pt>
    <dgm:pt modelId="{EB1C2886-7878-4BD9-B234-5580E41CA59C}" type="parTrans" cxnId="{B51B5A7D-5B81-4C77-82D6-DC8368AF1AAE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530AAB8-C585-4D90-ACF1-F29235181D9F}" type="sibTrans" cxnId="{B51B5A7D-5B81-4C77-82D6-DC8368AF1AAE}">
      <dgm:prSet/>
      <dgm:spPr/>
      <dgm:t>
        <a:bodyPr/>
        <a:lstStyle/>
        <a:p>
          <a:endParaRPr lang="ru-RU"/>
        </a:p>
      </dgm:t>
    </dgm:pt>
    <dgm:pt modelId="{A090A4CE-C9A7-4431-B850-E4F40926F6BD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"Текстовые редакторы"</a:t>
          </a:r>
        </a:p>
      </dgm:t>
    </dgm:pt>
    <dgm:pt modelId="{B19D1127-6383-4C75-985D-73C688E1DD84}" type="parTrans" cxnId="{AC3042C8-C7D1-47A3-B4D2-634FD3C6E945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E9A4DD1-908B-44BB-864F-CB5EE7A76793}" type="sibTrans" cxnId="{AC3042C8-C7D1-47A3-B4D2-634FD3C6E945}">
      <dgm:prSet/>
      <dgm:spPr/>
      <dgm:t>
        <a:bodyPr/>
        <a:lstStyle/>
        <a:p>
          <a:endParaRPr lang="ru-RU"/>
        </a:p>
      </dgm:t>
    </dgm:pt>
    <dgm:pt modelId="{6F53EC44-6E28-406A-A067-E2DA32F9FF7C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Создание текстов с содержанием естественнонаучных фактов</a:t>
          </a:r>
        </a:p>
      </dgm:t>
    </dgm:pt>
    <dgm:pt modelId="{F5D953CF-DECC-44F9-8CF6-7C633AF8BEE0}" type="parTrans" cxnId="{04DA8698-0CFA-4838-8B1E-33D267FCB901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FF08B63D-961E-4934-8493-589F6FB76588}" type="sibTrans" cxnId="{04DA8698-0CFA-4838-8B1E-33D267FCB901}">
      <dgm:prSet/>
      <dgm:spPr/>
      <dgm:t>
        <a:bodyPr/>
        <a:lstStyle/>
        <a:p>
          <a:endParaRPr lang="ru-RU"/>
        </a:p>
      </dgm:t>
    </dgm:pt>
    <dgm:pt modelId="{9851A8F6-CB28-478D-9B0E-28347AC0FCA6}" type="pres">
      <dgm:prSet presAssocID="{DB0FC922-4689-4FF6-A52C-C8F095126C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7178D9-344F-484D-8C64-DCC5D17C1D01}" type="pres">
      <dgm:prSet presAssocID="{4C1BD6C5-9D10-4080-A2DB-5A5F44B93FFC}" presName="root1" presStyleCnt="0"/>
      <dgm:spPr/>
    </dgm:pt>
    <dgm:pt modelId="{7B25CDF6-497F-4748-9B2B-FFA161BBF695}" type="pres">
      <dgm:prSet presAssocID="{4C1BD6C5-9D10-4080-A2DB-5A5F44B93F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858396-6555-4440-A8B5-1CAB18130735}" type="pres">
      <dgm:prSet presAssocID="{4C1BD6C5-9D10-4080-A2DB-5A5F44B93FFC}" presName="level2hierChild" presStyleCnt="0"/>
      <dgm:spPr/>
    </dgm:pt>
    <dgm:pt modelId="{0598F2DA-3248-476F-A369-ABF693F3A431}" type="pres">
      <dgm:prSet presAssocID="{EE0A3DB5-C5F9-4D2B-9DCC-78A17DC316C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7ACF1A8-BF35-4361-82C2-D795767BA015}" type="pres">
      <dgm:prSet presAssocID="{EE0A3DB5-C5F9-4D2B-9DCC-78A17DC316C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EA6F13-263D-4264-A522-0F367A0A93AA}" type="pres">
      <dgm:prSet presAssocID="{EF974DD8-E2F1-4D0D-AC84-F30E33326C88}" presName="root2" presStyleCnt="0"/>
      <dgm:spPr/>
    </dgm:pt>
    <dgm:pt modelId="{4F0E8E82-FA54-427F-A10A-C0C1D4558542}" type="pres">
      <dgm:prSet presAssocID="{EF974DD8-E2F1-4D0D-AC84-F30E33326C88}" presName="LevelTwoTextNode" presStyleLbl="node2" presStyleIdx="0" presStyleCnt="3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2C310-7EC6-4B4F-861E-66DE9B55DB24}" type="pres">
      <dgm:prSet presAssocID="{EF974DD8-E2F1-4D0D-AC84-F30E33326C88}" presName="level3hierChild" presStyleCnt="0"/>
      <dgm:spPr/>
    </dgm:pt>
    <dgm:pt modelId="{B426F7BF-6193-4114-85EB-1DF48401323C}" type="pres">
      <dgm:prSet presAssocID="{8B7220F6-4ECE-4B11-969D-ABA5AE3099E4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B52718B-54C9-403E-B50F-31257FA67DDB}" type="pres">
      <dgm:prSet presAssocID="{8B7220F6-4ECE-4B11-969D-ABA5AE3099E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E662E7D9-FE22-4EDA-9F74-A0A81AE53D05}" type="pres">
      <dgm:prSet presAssocID="{15D79B77-89B0-46E6-9A38-A498149C998C}" presName="root2" presStyleCnt="0"/>
      <dgm:spPr/>
    </dgm:pt>
    <dgm:pt modelId="{F7BD1302-20E0-4BB6-8D95-AD38B9A280CE}" type="pres">
      <dgm:prSet presAssocID="{15D79B77-89B0-46E6-9A38-A498149C998C}" presName="LevelTwoTextNode" presStyleLbl="node3" presStyleIdx="0" presStyleCnt="3" custScaleX="294772" custScaleY="118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18C91-F06F-4E67-8B87-F131E1524A2F}" type="pres">
      <dgm:prSet presAssocID="{15D79B77-89B0-46E6-9A38-A498149C998C}" presName="level3hierChild" presStyleCnt="0"/>
      <dgm:spPr/>
    </dgm:pt>
    <dgm:pt modelId="{9FAE804F-67F9-421B-9C38-A414E1E45F9C}" type="pres">
      <dgm:prSet presAssocID="{ADBF1869-4997-480E-B5B5-97D86FCFC48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ECB9BE6-E272-436B-9884-71E5BD9B0CA7}" type="pres">
      <dgm:prSet presAssocID="{ADBF1869-4997-480E-B5B5-97D86FCFC48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2A1D3B6-EE6A-4E33-A653-7FA261F3274F}" type="pres">
      <dgm:prSet presAssocID="{3ABF20BB-6895-4215-AD15-1C8F80CBFB81}" presName="root2" presStyleCnt="0"/>
      <dgm:spPr/>
    </dgm:pt>
    <dgm:pt modelId="{D8D8C362-5718-46C5-BF95-89296D1F1BA9}" type="pres">
      <dgm:prSet presAssocID="{3ABF20BB-6895-4215-AD15-1C8F80CBFB81}" presName="LevelTwoTextNode" presStyleLbl="node2" presStyleIdx="1" presStyleCnt="3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C22CB-80D7-4808-8259-864AD321CB83}" type="pres">
      <dgm:prSet presAssocID="{3ABF20BB-6895-4215-AD15-1C8F80CBFB81}" presName="level3hierChild" presStyleCnt="0"/>
      <dgm:spPr/>
    </dgm:pt>
    <dgm:pt modelId="{5F07FA0B-0EF8-4390-BD87-726EDE6B3183}" type="pres">
      <dgm:prSet presAssocID="{EB1C2886-7878-4BD9-B234-5580E41CA59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D8DBCF37-6AAF-4054-A4B4-049CE1A5597F}" type="pres">
      <dgm:prSet presAssocID="{EB1C2886-7878-4BD9-B234-5580E41CA59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403511AE-47E1-453F-AF23-D0360D8CF49B}" type="pres">
      <dgm:prSet presAssocID="{C169A0F6-8792-49A0-8CF2-9E6CEBAEA73D}" presName="root2" presStyleCnt="0"/>
      <dgm:spPr/>
    </dgm:pt>
    <dgm:pt modelId="{9498B04D-2756-46C6-848C-1A1660DE9C93}" type="pres">
      <dgm:prSet presAssocID="{C169A0F6-8792-49A0-8CF2-9E6CEBAEA73D}" presName="LevelTwoTextNode" presStyleLbl="node3" presStyleIdx="1" presStyleCnt="3" custScaleX="294772" custScaleY="116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F954F-BB01-4DD0-B96F-7059D84310CF}" type="pres">
      <dgm:prSet presAssocID="{C169A0F6-8792-49A0-8CF2-9E6CEBAEA73D}" presName="level3hierChild" presStyleCnt="0"/>
      <dgm:spPr/>
    </dgm:pt>
    <dgm:pt modelId="{9AFD5F5E-4834-479C-B58A-F78491BDD37F}" type="pres">
      <dgm:prSet presAssocID="{B19D1127-6383-4C75-985D-73C688E1DD8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69EE24-DEFD-42C8-9063-BB7705AAA45A}" type="pres">
      <dgm:prSet presAssocID="{B19D1127-6383-4C75-985D-73C688E1DD8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81F3A71-FBA9-4C39-A026-D9F5FD051EE8}" type="pres">
      <dgm:prSet presAssocID="{A090A4CE-C9A7-4431-B850-E4F40926F6BD}" presName="root2" presStyleCnt="0"/>
      <dgm:spPr/>
    </dgm:pt>
    <dgm:pt modelId="{5AB2C788-CB04-491D-8064-E94BBC54BC57}" type="pres">
      <dgm:prSet presAssocID="{A090A4CE-C9A7-4431-B850-E4F40926F6BD}" presName="LevelTwoTextNode" presStyleLbl="node2" presStyleIdx="2" presStyleCnt="3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078E6-2CD1-41B6-A639-425A80F838D1}" type="pres">
      <dgm:prSet presAssocID="{A090A4CE-C9A7-4431-B850-E4F40926F6BD}" presName="level3hierChild" presStyleCnt="0"/>
      <dgm:spPr/>
    </dgm:pt>
    <dgm:pt modelId="{9265DE05-DE19-4BD2-A181-05EDC3F827BA}" type="pres">
      <dgm:prSet presAssocID="{F5D953CF-DECC-44F9-8CF6-7C633AF8BEE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AF41C705-FC5C-48E3-BAB4-ED2E17DA7AB9}" type="pres">
      <dgm:prSet presAssocID="{F5D953CF-DECC-44F9-8CF6-7C633AF8BEE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3F00853-BF38-4655-AA85-F142D9F5E5B8}" type="pres">
      <dgm:prSet presAssocID="{6F53EC44-6E28-406A-A067-E2DA32F9FF7C}" presName="root2" presStyleCnt="0"/>
      <dgm:spPr/>
    </dgm:pt>
    <dgm:pt modelId="{C1FB9A85-ECE7-4DCC-AF36-1DBF32A85B02}" type="pres">
      <dgm:prSet presAssocID="{6F53EC44-6E28-406A-A067-E2DA32F9FF7C}" presName="LevelTwoTextNode" presStyleLbl="node3" presStyleIdx="2" presStyleCnt="3" custScaleX="294772" custScaleY="88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E38DF9-CAEF-4F87-9564-1D4FD92EC66C}" type="pres">
      <dgm:prSet presAssocID="{6F53EC44-6E28-406A-A067-E2DA32F9FF7C}" presName="level3hierChild" presStyleCnt="0"/>
      <dgm:spPr/>
    </dgm:pt>
  </dgm:ptLst>
  <dgm:cxnLst>
    <dgm:cxn modelId="{3A6F3AF9-4B61-4F6A-9A2A-2EE2DB05D546}" srcId="{EF974DD8-E2F1-4D0D-AC84-F30E33326C88}" destId="{15D79B77-89B0-46E6-9A38-A498149C998C}" srcOrd="0" destOrd="0" parTransId="{8B7220F6-4ECE-4B11-969D-ABA5AE3099E4}" sibTransId="{ABA53DC1-AB1F-4022-8A98-83BA1EAB854B}"/>
    <dgm:cxn modelId="{BE533CF1-4A7E-4BD0-9D64-1E5AF1084CB5}" type="presOf" srcId="{F5D953CF-DECC-44F9-8CF6-7C633AF8BEE0}" destId="{AF41C705-FC5C-48E3-BAB4-ED2E17DA7AB9}" srcOrd="1" destOrd="0" presId="urn:microsoft.com/office/officeart/2008/layout/HorizontalMultiLevelHierarchy"/>
    <dgm:cxn modelId="{2775E3DB-8BDF-457A-B662-5C0A3F1E1A1F}" type="presOf" srcId="{6F53EC44-6E28-406A-A067-E2DA32F9FF7C}" destId="{C1FB9A85-ECE7-4DCC-AF36-1DBF32A85B02}" srcOrd="0" destOrd="0" presId="urn:microsoft.com/office/officeart/2008/layout/HorizontalMultiLevelHierarchy"/>
    <dgm:cxn modelId="{DAB24BB8-9D2B-4CD0-987D-A1287D71D40A}" type="presOf" srcId="{EE0A3DB5-C5F9-4D2B-9DCC-78A17DC316CA}" destId="{47ACF1A8-BF35-4361-82C2-D795767BA015}" srcOrd="1" destOrd="0" presId="urn:microsoft.com/office/officeart/2008/layout/HorizontalMultiLevelHierarchy"/>
    <dgm:cxn modelId="{91BCEE78-949A-42C6-8505-AA5224924862}" srcId="{4C1BD6C5-9D10-4080-A2DB-5A5F44B93FFC}" destId="{3ABF20BB-6895-4215-AD15-1C8F80CBFB81}" srcOrd="1" destOrd="0" parTransId="{ADBF1869-4997-480E-B5B5-97D86FCFC482}" sibTransId="{5C88D2CB-95C4-42AE-BD9A-C91AA0FE20CF}"/>
    <dgm:cxn modelId="{C3349741-1B07-4513-89D4-138B437AB147}" type="presOf" srcId="{C169A0F6-8792-49A0-8CF2-9E6CEBAEA73D}" destId="{9498B04D-2756-46C6-848C-1A1660DE9C93}" srcOrd="0" destOrd="0" presId="urn:microsoft.com/office/officeart/2008/layout/HorizontalMultiLevelHierarchy"/>
    <dgm:cxn modelId="{EFA0156D-61ED-4961-BF75-553EA9627ED9}" type="presOf" srcId="{EB1C2886-7878-4BD9-B234-5580E41CA59C}" destId="{5F07FA0B-0EF8-4390-BD87-726EDE6B3183}" srcOrd="0" destOrd="0" presId="urn:microsoft.com/office/officeart/2008/layout/HorizontalMultiLevelHierarchy"/>
    <dgm:cxn modelId="{1CF4C405-F264-4E3A-B325-4399BEEBA796}" type="presOf" srcId="{4C1BD6C5-9D10-4080-A2DB-5A5F44B93FFC}" destId="{7B25CDF6-497F-4748-9B2B-FFA161BBF695}" srcOrd="0" destOrd="0" presId="urn:microsoft.com/office/officeart/2008/layout/HorizontalMultiLevelHierarchy"/>
    <dgm:cxn modelId="{4A912A83-16CA-47C5-AF6F-BA6AB0C8C082}" type="presOf" srcId="{A090A4CE-C9A7-4431-B850-E4F40926F6BD}" destId="{5AB2C788-CB04-491D-8064-E94BBC54BC57}" srcOrd="0" destOrd="0" presId="urn:microsoft.com/office/officeart/2008/layout/HorizontalMultiLevelHierarchy"/>
    <dgm:cxn modelId="{AC3042C8-C7D1-47A3-B4D2-634FD3C6E945}" srcId="{4C1BD6C5-9D10-4080-A2DB-5A5F44B93FFC}" destId="{A090A4CE-C9A7-4431-B850-E4F40926F6BD}" srcOrd="2" destOrd="0" parTransId="{B19D1127-6383-4C75-985D-73C688E1DD84}" sibTransId="{9E9A4DD1-908B-44BB-864F-CB5EE7A76793}"/>
    <dgm:cxn modelId="{22ED6955-D6DA-4A32-9CBA-6DDFCD0F0255}" type="presOf" srcId="{F5D953CF-DECC-44F9-8CF6-7C633AF8BEE0}" destId="{9265DE05-DE19-4BD2-A181-05EDC3F827BA}" srcOrd="0" destOrd="0" presId="urn:microsoft.com/office/officeart/2008/layout/HorizontalMultiLevelHierarchy"/>
    <dgm:cxn modelId="{234ABE83-A957-450E-B735-028D081B03BF}" type="presOf" srcId="{B19D1127-6383-4C75-985D-73C688E1DD84}" destId="{9AFD5F5E-4834-479C-B58A-F78491BDD37F}" srcOrd="0" destOrd="0" presId="urn:microsoft.com/office/officeart/2008/layout/HorizontalMultiLevelHierarchy"/>
    <dgm:cxn modelId="{05392F70-CE1A-4759-929A-FC19DAFEF097}" type="presOf" srcId="{ADBF1869-4997-480E-B5B5-97D86FCFC482}" destId="{9FAE804F-67F9-421B-9C38-A414E1E45F9C}" srcOrd="0" destOrd="0" presId="urn:microsoft.com/office/officeart/2008/layout/HorizontalMultiLevelHierarchy"/>
    <dgm:cxn modelId="{E7B48A7D-CB11-4AED-BCCB-3C79644D4ADC}" type="presOf" srcId="{EF974DD8-E2F1-4D0D-AC84-F30E33326C88}" destId="{4F0E8E82-FA54-427F-A10A-C0C1D4558542}" srcOrd="0" destOrd="0" presId="urn:microsoft.com/office/officeart/2008/layout/HorizontalMultiLevelHierarchy"/>
    <dgm:cxn modelId="{4F92851A-76C7-4ADF-9F2A-B0CF791E2FA0}" srcId="{DB0FC922-4689-4FF6-A52C-C8F095126C08}" destId="{4C1BD6C5-9D10-4080-A2DB-5A5F44B93FFC}" srcOrd="0" destOrd="0" parTransId="{C5A9D141-8223-451C-B09D-24C16DD9126B}" sibTransId="{09CB6D9B-3FDC-477A-932E-93061EFEDBE1}"/>
    <dgm:cxn modelId="{52EFB342-D45D-443C-BCED-41562DECF9E8}" type="presOf" srcId="{3ABF20BB-6895-4215-AD15-1C8F80CBFB81}" destId="{D8D8C362-5718-46C5-BF95-89296D1F1BA9}" srcOrd="0" destOrd="0" presId="urn:microsoft.com/office/officeart/2008/layout/HorizontalMultiLevelHierarchy"/>
    <dgm:cxn modelId="{B51B5A7D-5B81-4C77-82D6-DC8368AF1AAE}" srcId="{3ABF20BB-6895-4215-AD15-1C8F80CBFB81}" destId="{C169A0F6-8792-49A0-8CF2-9E6CEBAEA73D}" srcOrd="0" destOrd="0" parTransId="{EB1C2886-7878-4BD9-B234-5580E41CA59C}" sibTransId="{9530AAB8-C585-4D90-ACF1-F29235181D9F}"/>
    <dgm:cxn modelId="{EB4ACB63-2141-4E92-831D-2F665BF78E37}" type="presOf" srcId="{EB1C2886-7878-4BD9-B234-5580E41CA59C}" destId="{D8DBCF37-6AAF-4054-A4B4-049CE1A5597F}" srcOrd="1" destOrd="0" presId="urn:microsoft.com/office/officeart/2008/layout/HorizontalMultiLevelHierarchy"/>
    <dgm:cxn modelId="{33F9AB83-1BCB-42B3-9B6C-B576B6E3709C}" type="presOf" srcId="{EE0A3DB5-C5F9-4D2B-9DCC-78A17DC316CA}" destId="{0598F2DA-3248-476F-A369-ABF693F3A431}" srcOrd="0" destOrd="0" presId="urn:microsoft.com/office/officeart/2008/layout/HorizontalMultiLevelHierarchy"/>
    <dgm:cxn modelId="{04DA8698-0CFA-4838-8B1E-33D267FCB901}" srcId="{A090A4CE-C9A7-4431-B850-E4F40926F6BD}" destId="{6F53EC44-6E28-406A-A067-E2DA32F9FF7C}" srcOrd="0" destOrd="0" parTransId="{F5D953CF-DECC-44F9-8CF6-7C633AF8BEE0}" sibTransId="{FF08B63D-961E-4934-8493-589F6FB76588}"/>
    <dgm:cxn modelId="{3410C397-B5BC-4450-9497-D104A9FC3521}" type="presOf" srcId="{8B7220F6-4ECE-4B11-969D-ABA5AE3099E4}" destId="{B426F7BF-6193-4114-85EB-1DF48401323C}" srcOrd="0" destOrd="0" presId="urn:microsoft.com/office/officeart/2008/layout/HorizontalMultiLevelHierarchy"/>
    <dgm:cxn modelId="{3563A5A2-122B-4777-B46B-A4EE84CFE59A}" srcId="{4C1BD6C5-9D10-4080-A2DB-5A5F44B93FFC}" destId="{EF974DD8-E2F1-4D0D-AC84-F30E33326C88}" srcOrd="0" destOrd="0" parTransId="{EE0A3DB5-C5F9-4D2B-9DCC-78A17DC316CA}" sibTransId="{9BACE607-A6D1-4595-BA14-5610117461DC}"/>
    <dgm:cxn modelId="{8B10E64B-9BF1-4B54-9A56-89A7B81B3711}" type="presOf" srcId="{ADBF1869-4997-480E-B5B5-97D86FCFC482}" destId="{4ECB9BE6-E272-436B-9884-71E5BD9B0CA7}" srcOrd="1" destOrd="0" presId="urn:microsoft.com/office/officeart/2008/layout/HorizontalMultiLevelHierarchy"/>
    <dgm:cxn modelId="{F48EEC6C-AE00-4F8F-8B89-6FADCAB14F4E}" type="presOf" srcId="{DB0FC922-4689-4FF6-A52C-C8F095126C08}" destId="{9851A8F6-CB28-478D-9B0E-28347AC0FCA6}" srcOrd="0" destOrd="0" presId="urn:microsoft.com/office/officeart/2008/layout/HorizontalMultiLevelHierarchy"/>
    <dgm:cxn modelId="{07A45CC6-16D6-4252-A987-30250BEC1CFD}" type="presOf" srcId="{8B7220F6-4ECE-4B11-969D-ABA5AE3099E4}" destId="{AB52718B-54C9-403E-B50F-31257FA67DDB}" srcOrd="1" destOrd="0" presId="urn:microsoft.com/office/officeart/2008/layout/HorizontalMultiLevelHierarchy"/>
    <dgm:cxn modelId="{52F96478-EA28-427D-AD30-2B76C641C21B}" type="presOf" srcId="{B19D1127-6383-4C75-985D-73C688E1DD84}" destId="{4169EE24-DEFD-42C8-9063-BB7705AAA45A}" srcOrd="1" destOrd="0" presId="urn:microsoft.com/office/officeart/2008/layout/HorizontalMultiLevelHierarchy"/>
    <dgm:cxn modelId="{1EE82FDB-EB75-4D56-81D5-5EEB852889CC}" type="presOf" srcId="{15D79B77-89B0-46E6-9A38-A498149C998C}" destId="{F7BD1302-20E0-4BB6-8D95-AD38B9A280CE}" srcOrd="0" destOrd="0" presId="urn:microsoft.com/office/officeart/2008/layout/HorizontalMultiLevelHierarchy"/>
    <dgm:cxn modelId="{BC793843-70CF-42D8-A052-FC492D604A37}" type="presParOf" srcId="{9851A8F6-CB28-478D-9B0E-28347AC0FCA6}" destId="{1D7178D9-344F-484D-8C64-DCC5D17C1D01}" srcOrd="0" destOrd="0" presId="urn:microsoft.com/office/officeart/2008/layout/HorizontalMultiLevelHierarchy"/>
    <dgm:cxn modelId="{CA5B5A87-29BB-4C13-9320-CE7626452FE0}" type="presParOf" srcId="{1D7178D9-344F-484D-8C64-DCC5D17C1D01}" destId="{7B25CDF6-497F-4748-9B2B-FFA161BBF695}" srcOrd="0" destOrd="0" presId="urn:microsoft.com/office/officeart/2008/layout/HorizontalMultiLevelHierarchy"/>
    <dgm:cxn modelId="{02F6630A-C2A0-40FF-A5C8-F86BD254A56C}" type="presParOf" srcId="{1D7178D9-344F-484D-8C64-DCC5D17C1D01}" destId="{88858396-6555-4440-A8B5-1CAB18130735}" srcOrd="1" destOrd="0" presId="urn:microsoft.com/office/officeart/2008/layout/HorizontalMultiLevelHierarchy"/>
    <dgm:cxn modelId="{4DE7EE6F-72E3-45AE-8832-677635FCA762}" type="presParOf" srcId="{88858396-6555-4440-A8B5-1CAB18130735}" destId="{0598F2DA-3248-476F-A369-ABF693F3A431}" srcOrd="0" destOrd="0" presId="urn:microsoft.com/office/officeart/2008/layout/HorizontalMultiLevelHierarchy"/>
    <dgm:cxn modelId="{3F7BF870-95AA-41CA-8645-BBE08066C34E}" type="presParOf" srcId="{0598F2DA-3248-476F-A369-ABF693F3A431}" destId="{47ACF1A8-BF35-4361-82C2-D795767BA015}" srcOrd="0" destOrd="0" presId="urn:microsoft.com/office/officeart/2008/layout/HorizontalMultiLevelHierarchy"/>
    <dgm:cxn modelId="{69F4097F-5F55-43C3-B611-5685C89B798F}" type="presParOf" srcId="{88858396-6555-4440-A8B5-1CAB18130735}" destId="{58EA6F13-263D-4264-A522-0F367A0A93AA}" srcOrd="1" destOrd="0" presId="urn:microsoft.com/office/officeart/2008/layout/HorizontalMultiLevelHierarchy"/>
    <dgm:cxn modelId="{BE5E063E-1923-4AB1-91B4-CED740E4F5E8}" type="presParOf" srcId="{58EA6F13-263D-4264-A522-0F367A0A93AA}" destId="{4F0E8E82-FA54-427F-A10A-C0C1D4558542}" srcOrd="0" destOrd="0" presId="urn:microsoft.com/office/officeart/2008/layout/HorizontalMultiLevelHierarchy"/>
    <dgm:cxn modelId="{8C75C4A3-23B4-48CF-9CAC-3A24C74F3DC1}" type="presParOf" srcId="{58EA6F13-263D-4264-A522-0F367A0A93AA}" destId="{B7C2C310-7EC6-4B4F-861E-66DE9B55DB24}" srcOrd="1" destOrd="0" presId="urn:microsoft.com/office/officeart/2008/layout/HorizontalMultiLevelHierarchy"/>
    <dgm:cxn modelId="{F8D2277C-20E5-4B2D-982B-2E99174ED292}" type="presParOf" srcId="{B7C2C310-7EC6-4B4F-861E-66DE9B55DB24}" destId="{B426F7BF-6193-4114-85EB-1DF48401323C}" srcOrd="0" destOrd="0" presId="urn:microsoft.com/office/officeart/2008/layout/HorizontalMultiLevelHierarchy"/>
    <dgm:cxn modelId="{C50F2EF6-F56F-479F-9D3C-3331F8FC64F8}" type="presParOf" srcId="{B426F7BF-6193-4114-85EB-1DF48401323C}" destId="{AB52718B-54C9-403E-B50F-31257FA67DDB}" srcOrd="0" destOrd="0" presId="urn:microsoft.com/office/officeart/2008/layout/HorizontalMultiLevelHierarchy"/>
    <dgm:cxn modelId="{D8F12EDD-4FB4-4A12-B363-1296A8747B76}" type="presParOf" srcId="{B7C2C310-7EC6-4B4F-861E-66DE9B55DB24}" destId="{E662E7D9-FE22-4EDA-9F74-A0A81AE53D05}" srcOrd="1" destOrd="0" presId="urn:microsoft.com/office/officeart/2008/layout/HorizontalMultiLevelHierarchy"/>
    <dgm:cxn modelId="{3B345614-5A9E-433C-B063-236E840836E7}" type="presParOf" srcId="{E662E7D9-FE22-4EDA-9F74-A0A81AE53D05}" destId="{F7BD1302-20E0-4BB6-8D95-AD38B9A280CE}" srcOrd="0" destOrd="0" presId="urn:microsoft.com/office/officeart/2008/layout/HorizontalMultiLevelHierarchy"/>
    <dgm:cxn modelId="{8F81F363-AFC9-4B77-873C-514136D8BBC9}" type="presParOf" srcId="{E662E7D9-FE22-4EDA-9F74-A0A81AE53D05}" destId="{4DE18C91-F06F-4E67-8B87-F131E1524A2F}" srcOrd="1" destOrd="0" presId="urn:microsoft.com/office/officeart/2008/layout/HorizontalMultiLevelHierarchy"/>
    <dgm:cxn modelId="{A80E1D50-8AC0-4E81-A6A5-37CF4C2CCB8D}" type="presParOf" srcId="{88858396-6555-4440-A8B5-1CAB18130735}" destId="{9FAE804F-67F9-421B-9C38-A414E1E45F9C}" srcOrd="2" destOrd="0" presId="urn:microsoft.com/office/officeart/2008/layout/HorizontalMultiLevelHierarchy"/>
    <dgm:cxn modelId="{F1F039C2-4CB1-4DB6-B9BC-96CD919A22E8}" type="presParOf" srcId="{9FAE804F-67F9-421B-9C38-A414E1E45F9C}" destId="{4ECB9BE6-E272-436B-9884-71E5BD9B0CA7}" srcOrd="0" destOrd="0" presId="urn:microsoft.com/office/officeart/2008/layout/HorizontalMultiLevelHierarchy"/>
    <dgm:cxn modelId="{DC719EAC-F24B-4E16-87B0-21F7D8F5FCE1}" type="presParOf" srcId="{88858396-6555-4440-A8B5-1CAB18130735}" destId="{52A1D3B6-EE6A-4E33-A653-7FA261F3274F}" srcOrd="3" destOrd="0" presId="urn:microsoft.com/office/officeart/2008/layout/HorizontalMultiLevelHierarchy"/>
    <dgm:cxn modelId="{E034DB7F-47E8-402F-ABC6-13B7F53E5682}" type="presParOf" srcId="{52A1D3B6-EE6A-4E33-A653-7FA261F3274F}" destId="{D8D8C362-5718-46C5-BF95-89296D1F1BA9}" srcOrd="0" destOrd="0" presId="urn:microsoft.com/office/officeart/2008/layout/HorizontalMultiLevelHierarchy"/>
    <dgm:cxn modelId="{8FF28141-7CBA-4E47-A66F-32D1ACDFD5F7}" type="presParOf" srcId="{52A1D3B6-EE6A-4E33-A653-7FA261F3274F}" destId="{7CBC22CB-80D7-4808-8259-864AD321CB83}" srcOrd="1" destOrd="0" presId="urn:microsoft.com/office/officeart/2008/layout/HorizontalMultiLevelHierarchy"/>
    <dgm:cxn modelId="{8E3DB78C-82A9-4785-952D-F3C067E09038}" type="presParOf" srcId="{7CBC22CB-80D7-4808-8259-864AD321CB83}" destId="{5F07FA0B-0EF8-4390-BD87-726EDE6B3183}" srcOrd="0" destOrd="0" presId="urn:microsoft.com/office/officeart/2008/layout/HorizontalMultiLevelHierarchy"/>
    <dgm:cxn modelId="{98DF5EAC-941E-4490-9938-85D41F4DABAB}" type="presParOf" srcId="{5F07FA0B-0EF8-4390-BD87-726EDE6B3183}" destId="{D8DBCF37-6AAF-4054-A4B4-049CE1A5597F}" srcOrd="0" destOrd="0" presId="urn:microsoft.com/office/officeart/2008/layout/HorizontalMultiLevelHierarchy"/>
    <dgm:cxn modelId="{70383A1B-BE07-4088-AAD9-8EC749A189DD}" type="presParOf" srcId="{7CBC22CB-80D7-4808-8259-864AD321CB83}" destId="{403511AE-47E1-453F-AF23-D0360D8CF49B}" srcOrd="1" destOrd="0" presId="urn:microsoft.com/office/officeart/2008/layout/HorizontalMultiLevelHierarchy"/>
    <dgm:cxn modelId="{5935C6EB-FC71-411F-9461-98554CF42FA1}" type="presParOf" srcId="{403511AE-47E1-453F-AF23-D0360D8CF49B}" destId="{9498B04D-2756-46C6-848C-1A1660DE9C93}" srcOrd="0" destOrd="0" presId="urn:microsoft.com/office/officeart/2008/layout/HorizontalMultiLevelHierarchy"/>
    <dgm:cxn modelId="{E71D6C31-B9FE-4D66-B254-DE80F4079822}" type="presParOf" srcId="{403511AE-47E1-453F-AF23-D0360D8CF49B}" destId="{6B7F954F-BB01-4DD0-B96F-7059D84310CF}" srcOrd="1" destOrd="0" presId="urn:microsoft.com/office/officeart/2008/layout/HorizontalMultiLevelHierarchy"/>
    <dgm:cxn modelId="{F0FFB4B2-2CB0-4C94-95B2-FEADE9D333DD}" type="presParOf" srcId="{88858396-6555-4440-A8B5-1CAB18130735}" destId="{9AFD5F5E-4834-479C-B58A-F78491BDD37F}" srcOrd="4" destOrd="0" presId="urn:microsoft.com/office/officeart/2008/layout/HorizontalMultiLevelHierarchy"/>
    <dgm:cxn modelId="{772DC2B6-BCBF-4A9E-8FDA-C0A69945BE82}" type="presParOf" srcId="{9AFD5F5E-4834-479C-B58A-F78491BDD37F}" destId="{4169EE24-DEFD-42C8-9063-BB7705AAA45A}" srcOrd="0" destOrd="0" presId="urn:microsoft.com/office/officeart/2008/layout/HorizontalMultiLevelHierarchy"/>
    <dgm:cxn modelId="{57A6C188-BE48-47FF-B9D4-4D2F4BA45781}" type="presParOf" srcId="{88858396-6555-4440-A8B5-1CAB18130735}" destId="{B81F3A71-FBA9-4C39-A026-D9F5FD051EE8}" srcOrd="5" destOrd="0" presId="urn:microsoft.com/office/officeart/2008/layout/HorizontalMultiLevelHierarchy"/>
    <dgm:cxn modelId="{00D8D857-0E59-4C8F-9B9D-94BFD3C9F813}" type="presParOf" srcId="{B81F3A71-FBA9-4C39-A026-D9F5FD051EE8}" destId="{5AB2C788-CB04-491D-8064-E94BBC54BC57}" srcOrd="0" destOrd="0" presId="urn:microsoft.com/office/officeart/2008/layout/HorizontalMultiLevelHierarchy"/>
    <dgm:cxn modelId="{FA6CD4A9-E24A-4564-AA4C-C3C557335B34}" type="presParOf" srcId="{B81F3A71-FBA9-4C39-A026-D9F5FD051EE8}" destId="{0BD078E6-2CD1-41B6-A639-425A80F838D1}" srcOrd="1" destOrd="0" presId="urn:microsoft.com/office/officeart/2008/layout/HorizontalMultiLevelHierarchy"/>
    <dgm:cxn modelId="{1942DF72-68E6-417B-83B4-6B9AE4734AA1}" type="presParOf" srcId="{0BD078E6-2CD1-41B6-A639-425A80F838D1}" destId="{9265DE05-DE19-4BD2-A181-05EDC3F827BA}" srcOrd="0" destOrd="0" presId="urn:microsoft.com/office/officeart/2008/layout/HorizontalMultiLevelHierarchy"/>
    <dgm:cxn modelId="{27DC9429-EC92-4FC9-B789-C578570307C8}" type="presParOf" srcId="{9265DE05-DE19-4BD2-A181-05EDC3F827BA}" destId="{AF41C705-FC5C-48E3-BAB4-ED2E17DA7AB9}" srcOrd="0" destOrd="0" presId="urn:microsoft.com/office/officeart/2008/layout/HorizontalMultiLevelHierarchy"/>
    <dgm:cxn modelId="{FCCE95A9-1E68-4B13-A3F6-CF04C3DD37AE}" type="presParOf" srcId="{0BD078E6-2CD1-41B6-A639-425A80F838D1}" destId="{03F00853-BF38-4655-AA85-F142D9F5E5B8}" srcOrd="1" destOrd="0" presId="urn:microsoft.com/office/officeart/2008/layout/HorizontalMultiLevelHierarchy"/>
    <dgm:cxn modelId="{28C053AB-CDD4-4B78-A29E-E1475E897C24}" type="presParOf" srcId="{03F00853-BF38-4655-AA85-F142D9F5E5B8}" destId="{C1FB9A85-ECE7-4DCC-AF36-1DBF32A85B02}" srcOrd="0" destOrd="0" presId="urn:microsoft.com/office/officeart/2008/layout/HorizontalMultiLevelHierarchy"/>
    <dgm:cxn modelId="{D247E7D6-1483-4243-A821-31500064B055}" type="presParOf" srcId="{03F00853-BF38-4655-AA85-F142D9F5E5B8}" destId="{74E38DF9-CAEF-4F87-9564-1D4FD92EC6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0FC922-4689-4FF6-A52C-C8F095126C0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AA9C5A9-DF37-4128-800E-361CCAE2A903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Финансовая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грамотность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7F08ED97-6726-4AE2-84F8-CDE02E31CBF1}" type="parTrans" cxnId="{4331894C-DB27-4FF2-B4B1-5C0BC07E0F64}">
      <dgm:prSet/>
      <dgm:spPr/>
      <dgm:t>
        <a:bodyPr/>
        <a:lstStyle/>
        <a:p>
          <a:endParaRPr lang="ru-RU"/>
        </a:p>
      </dgm:t>
    </dgm:pt>
    <dgm:pt modelId="{3F8D2A88-DB9E-42DE-98EA-FC763D68D74F}" type="sibTrans" cxnId="{4331894C-DB27-4FF2-B4B1-5C0BC07E0F64}">
      <dgm:prSet/>
      <dgm:spPr/>
      <dgm:t>
        <a:bodyPr/>
        <a:lstStyle/>
        <a:p>
          <a:endParaRPr lang="ru-RU"/>
        </a:p>
      </dgm:t>
    </dgm:pt>
    <dgm:pt modelId="{E0481EA5-C171-4EB2-9126-AB4521654146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"Правовая охрана программ и данных"</a:t>
          </a:r>
        </a:p>
      </dgm:t>
    </dgm:pt>
    <dgm:pt modelId="{9F7637E9-5A87-47E1-80E5-79C8813DBF38}" type="parTrans" cxnId="{E2B58E2F-942C-497A-8EC7-F3BFCAB0427E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D3EA13D-FF9B-43B1-8B85-BE613506C272}" type="sibTrans" cxnId="{E2B58E2F-942C-497A-8EC7-F3BFCAB0427E}">
      <dgm:prSet/>
      <dgm:spPr/>
      <dgm:t>
        <a:bodyPr/>
        <a:lstStyle/>
        <a:p>
          <a:endParaRPr lang="ru-RU"/>
        </a:p>
      </dgm:t>
    </dgm:pt>
    <dgm:pt modelId="{A5BEC354-735A-472A-83C6-E0754F9A57FD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ознакомление обучающихся с авторским правом и авторскими выплатами за созданные  программные продукты</a:t>
          </a:r>
        </a:p>
      </dgm:t>
    </dgm:pt>
    <dgm:pt modelId="{5F074460-B2E0-4F95-BB64-7B1BCE03F5A4}" type="parTrans" cxnId="{0E8529D4-65A0-44A7-BA05-792B7216CD9E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73DAE265-7F07-41CA-B515-328CD06AF357}" type="sibTrans" cxnId="{0E8529D4-65A0-44A7-BA05-792B7216CD9E}">
      <dgm:prSet/>
      <dgm:spPr/>
      <dgm:t>
        <a:bodyPr/>
        <a:lstStyle/>
        <a:p>
          <a:endParaRPr lang="ru-RU"/>
        </a:p>
      </dgm:t>
    </dgm:pt>
    <dgm:pt modelId="{0C0CDD8E-A6EA-4AEF-95F7-1668A92DAE75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"Электронные таблицы"</a:t>
          </a:r>
        </a:p>
      </dgm:t>
    </dgm:pt>
    <dgm:pt modelId="{CFF50CF6-0D40-4D56-BB0F-5E5602BCA737}" type="parTrans" cxnId="{ED5B55F7-DDE3-40F9-9403-91F36777DF28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0E7FA2BC-79E4-48B4-935F-F9753A6F48E9}" type="sibTrans" cxnId="{ED5B55F7-DDE3-40F9-9403-91F36777DF28}">
      <dgm:prSet/>
      <dgm:spPr/>
      <dgm:t>
        <a:bodyPr/>
        <a:lstStyle/>
        <a:p>
          <a:endParaRPr lang="ru-RU"/>
        </a:p>
      </dgm:t>
    </dgm:pt>
    <dgm:pt modelId="{680A4DE5-15AA-49FE-B954-E37EB4D64A66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Решение задач на подсчет доходов, расходов, создание кассовых чеков.</a:t>
          </a:r>
        </a:p>
      </dgm:t>
    </dgm:pt>
    <dgm:pt modelId="{4E29C3BE-CF4A-49AB-8EF4-2F8E973B3DAF}" type="parTrans" cxnId="{78EB1561-E507-4909-95BB-72CF5B3504AD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B03636F2-0708-4752-9E21-CE336E8B58EC}" type="sibTrans" cxnId="{78EB1561-E507-4909-95BB-72CF5B3504AD}">
      <dgm:prSet/>
      <dgm:spPr/>
      <dgm:t>
        <a:bodyPr/>
        <a:lstStyle/>
        <a:p>
          <a:endParaRPr lang="ru-RU"/>
        </a:p>
      </dgm:t>
    </dgm:pt>
    <dgm:pt modelId="{7DF5BF95-74DB-4F04-9243-414D65105FB5}">
      <dgm:prSet custT="1"/>
      <dgm:spPr/>
      <dgm:t>
        <a:bodyPr/>
        <a:lstStyle/>
        <a:p>
          <a:r>
            <a:rPr lang="ru-RU" sz="1200" b="1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Решение задач на оптимизацию </a:t>
          </a:r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26DE9D47-C419-4F70-969E-E81F7DD2D8FD}" type="parTrans" cxnId="{3EC15282-7B55-4A6C-8D56-44D9AEB248F8}">
      <dgm:prSet custT="1"/>
      <dgm:spPr/>
      <dgm:t>
        <a:bodyPr/>
        <a:lstStyle/>
        <a:p>
          <a:endParaRPr lang="ru-RU" sz="1200" b="1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67E8059-4A60-48EE-8EE2-B74EA5377A89}" type="sibTrans" cxnId="{3EC15282-7B55-4A6C-8D56-44D9AEB248F8}">
      <dgm:prSet/>
      <dgm:spPr/>
      <dgm:t>
        <a:bodyPr/>
        <a:lstStyle/>
        <a:p>
          <a:endParaRPr lang="ru-RU"/>
        </a:p>
      </dgm:t>
    </dgm:pt>
    <dgm:pt modelId="{9851A8F6-CB28-478D-9B0E-28347AC0FCA6}" type="pres">
      <dgm:prSet presAssocID="{DB0FC922-4689-4FF6-A52C-C8F095126C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8D5528-80A0-4BC1-BCD8-C5FFBEA24EDC}" type="pres">
      <dgm:prSet presAssocID="{FAA9C5A9-DF37-4128-800E-361CCAE2A903}" presName="root1" presStyleCnt="0"/>
      <dgm:spPr/>
    </dgm:pt>
    <dgm:pt modelId="{10B1EF3C-6769-4096-8145-E5B13573E0C0}" type="pres">
      <dgm:prSet presAssocID="{FAA9C5A9-DF37-4128-800E-361CCAE2A90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1164B-4115-4826-A06E-9C81A7D4807D}" type="pres">
      <dgm:prSet presAssocID="{FAA9C5A9-DF37-4128-800E-361CCAE2A903}" presName="level2hierChild" presStyleCnt="0"/>
      <dgm:spPr/>
    </dgm:pt>
    <dgm:pt modelId="{AAE4FF13-980A-4C11-8A8B-853E578BC177}" type="pres">
      <dgm:prSet presAssocID="{9F7637E9-5A87-47E1-80E5-79C8813DBF3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5A46E0E-B693-48CB-97D3-C23B60BD4EC5}" type="pres">
      <dgm:prSet presAssocID="{9F7637E9-5A87-47E1-80E5-79C8813DBF3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A794270-965C-468B-A4BA-92D98094C85F}" type="pres">
      <dgm:prSet presAssocID="{E0481EA5-C171-4EB2-9126-AB4521654146}" presName="root2" presStyleCnt="0"/>
      <dgm:spPr/>
    </dgm:pt>
    <dgm:pt modelId="{A14AB554-7CE2-4003-8AFB-F81F4D6CF819}" type="pres">
      <dgm:prSet presAssocID="{E0481EA5-C171-4EB2-9126-AB4521654146}" presName="LevelTwoTextNode" presStyleLbl="node2" presStyleIdx="0" presStyleCnt="2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353F2-37F4-4E10-B4EF-FCAD1F3C6BF9}" type="pres">
      <dgm:prSet presAssocID="{E0481EA5-C171-4EB2-9126-AB4521654146}" presName="level3hierChild" presStyleCnt="0"/>
      <dgm:spPr/>
    </dgm:pt>
    <dgm:pt modelId="{0D737FB9-0439-4FA7-BAFB-1B7D30AB6BDD}" type="pres">
      <dgm:prSet presAssocID="{5F074460-B2E0-4F95-BB64-7B1BCE03F5A4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CB0E4AA-46DA-41AA-B30B-DA4BEAABC1D9}" type="pres">
      <dgm:prSet presAssocID="{5F074460-B2E0-4F95-BB64-7B1BCE03F5A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C4A471D-EC7E-42FE-A622-668666F0FED3}" type="pres">
      <dgm:prSet presAssocID="{A5BEC354-735A-472A-83C6-E0754F9A57FD}" presName="root2" presStyleCnt="0"/>
      <dgm:spPr/>
    </dgm:pt>
    <dgm:pt modelId="{E49DF539-2075-48B0-855E-636DF7B117D0}" type="pres">
      <dgm:prSet presAssocID="{A5BEC354-735A-472A-83C6-E0754F9A57FD}" presName="LevelTwoTextNode" presStyleLbl="node3" presStyleIdx="0" presStyleCnt="3" custScaleX="294772" custScaleY="107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B44DAF-5684-42E7-9EFE-7C2EE2E39EA5}" type="pres">
      <dgm:prSet presAssocID="{A5BEC354-735A-472A-83C6-E0754F9A57FD}" presName="level3hierChild" presStyleCnt="0"/>
      <dgm:spPr/>
    </dgm:pt>
    <dgm:pt modelId="{B625889F-6BF8-45C9-8D16-BDD2D15E34F3}" type="pres">
      <dgm:prSet presAssocID="{CFF50CF6-0D40-4D56-BB0F-5E5602BCA73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78AF4C5-93D7-448E-BEAC-20C568FA6574}" type="pres">
      <dgm:prSet presAssocID="{CFF50CF6-0D40-4D56-BB0F-5E5602BCA73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E6727AB-5679-4794-95CF-2CF8439444BA}" type="pres">
      <dgm:prSet presAssocID="{0C0CDD8E-A6EA-4AEF-95F7-1668A92DAE75}" presName="root2" presStyleCnt="0"/>
      <dgm:spPr/>
    </dgm:pt>
    <dgm:pt modelId="{19EE7ACD-47DF-4FD8-A333-79BF07CBF291}" type="pres">
      <dgm:prSet presAssocID="{0C0CDD8E-A6EA-4AEF-95F7-1668A92DAE75}" presName="LevelTwoTextNode" presStyleLbl="node2" presStyleIdx="1" presStyleCnt="2" custScaleX="155531" custScaleY="99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56DA8-D955-485D-8081-634586DDB7FE}" type="pres">
      <dgm:prSet presAssocID="{0C0CDD8E-A6EA-4AEF-95F7-1668A92DAE75}" presName="level3hierChild" presStyleCnt="0"/>
      <dgm:spPr/>
    </dgm:pt>
    <dgm:pt modelId="{48C36E93-CA42-459F-8D1B-1DD3340A49AC}" type="pres">
      <dgm:prSet presAssocID="{4E29C3BE-CF4A-49AB-8EF4-2F8E973B3DA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101D560-62C1-4C51-8879-B89AF180FA1F}" type="pres">
      <dgm:prSet presAssocID="{4E29C3BE-CF4A-49AB-8EF4-2F8E973B3DA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A0D68D92-4AF5-48B8-83C9-8D17BE44E6D2}" type="pres">
      <dgm:prSet presAssocID="{680A4DE5-15AA-49FE-B954-E37EB4D64A66}" presName="root2" presStyleCnt="0"/>
      <dgm:spPr/>
    </dgm:pt>
    <dgm:pt modelId="{8E0CD977-DFFD-42F0-BBD7-05F014BCD5FC}" type="pres">
      <dgm:prSet presAssocID="{680A4DE5-15AA-49FE-B954-E37EB4D64A66}" presName="LevelTwoTextNode" presStyleLbl="node3" presStyleIdx="1" presStyleCnt="3" custScaleX="294772" custScaleY="83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74EC90-F3F9-4555-9C19-902756A5B6CF}" type="pres">
      <dgm:prSet presAssocID="{680A4DE5-15AA-49FE-B954-E37EB4D64A66}" presName="level3hierChild" presStyleCnt="0"/>
      <dgm:spPr/>
    </dgm:pt>
    <dgm:pt modelId="{845A0B62-4A8A-433B-9A37-7C21267A62B3}" type="pres">
      <dgm:prSet presAssocID="{26DE9D47-C419-4F70-969E-E81F7DD2D8F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903B3FBC-5A04-46A2-9A05-F4C65D2D74E2}" type="pres">
      <dgm:prSet presAssocID="{26DE9D47-C419-4F70-969E-E81F7DD2D8F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3263A19-D3F3-4EA2-8CF5-968E7EDD7F21}" type="pres">
      <dgm:prSet presAssocID="{7DF5BF95-74DB-4F04-9243-414D65105FB5}" presName="root2" presStyleCnt="0"/>
      <dgm:spPr/>
    </dgm:pt>
    <dgm:pt modelId="{A9F2F6DE-C98E-415D-8086-E16C24188334}" type="pres">
      <dgm:prSet presAssocID="{7DF5BF95-74DB-4F04-9243-414D65105FB5}" presName="LevelTwoTextNode" presStyleLbl="node3" presStyleIdx="2" presStyleCnt="3" custScaleX="294772" custScaleY="102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A6D541-79D5-4A71-A50C-AFC5567F340A}" type="pres">
      <dgm:prSet presAssocID="{7DF5BF95-74DB-4F04-9243-414D65105FB5}" presName="level3hierChild" presStyleCnt="0"/>
      <dgm:spPr/>
    </dgm:pt>
  </dgm:ptLst>
  <dgm:cxnLst>
    <dgm:cxn modelId="{73B87873-5A06-4D1B-BF5F-B750A558F833}" type="presOf" srcId="{CFF50CF6-0D40-4D56-BB0F-5E5602BCA737}" destId="{278AF4C5-93D7-448E-BEAC-20C568FA6574}" srcOrd="1" destOrd="0" presId="urn:microsoft.com/office/officeart/2008/layout/HorizontalMultiLevelHierarchy"/>
    <dgm:cxn modelId="{78EB1561-E507-4909-95BB-72CF5B3504AD}" srcId="{0C0CDD8E-A6EA-4AEF-95F7-1668A92DAE75}" destId="{680A4DE5-15AA-49FE-B954-E37EB4D64A66}" srcOrd="0" destOrd="0" parTransId="{4E29C3BE-CF4A-49AB-8EF4-2F8E973B3DAF}" sibTransId="{B03636F2-0708-4752-9E21-CE336E8B58EC}"/>
    <dgm:cxn modelId="{659B6656-D69A-41BE-94E4-D6610D770130}" type="presOf" srcId="{4E29C3BE-CF4A-49AB-8EF4-2F8E973B3DAF}" destId="{4101D560-62C1-4C51-8879-B89AF180FA1F}" srcOrd="1" destOrd="0" presId="urn:microsoft.com/office/officeart/2008/layout/HorizontalMultiLevelHierarchy"/>
    <dgm:cxn modelId="{11B7C6BD-3FED-411C-9CC9-B67CC1D36FB9}" type="presOf" srcId="{680A4DE5-15AA-49FE-B954-E37EB4D64A66}" destId="{8E0CD977-DFFD-42F0-BBD7-05F014BCD5FC}" srcOrd="0" destOrd="0" presId="urn:microsoft.com/office/officeart/2008/layout/HorizontalMultiLevelHierarchy"/>
    <dgm:cxn modelId="{82C60E9E-3720-47D5-B1CB-9ABCFB2D2CB3}" type="presOf" srcId="{9F7637E9-5A87-47E1-80E5-79C8813DBF38}" destId="{D5A46E0E-B693-48CB-97D3-C23B60BD4EC5}" srcOrd="1" destOrd="0" presId="urn:microsoft.com/office/officeart/2008/layout/HorizontalMultiLevelHierarchy"/>
    <dgm:cxn modelId="{10246027-F981-47E0-AEB6-956CB3421BC6}" type="presOf" srcId="{5F074460-B2E0-4F95-BB64-7B1BCE03F5A4}" destId="{BCB0E4AA-46DA-41AA-B30B-DA4BEAABC1D9}" srcOrd="1" destOrd="0" presId="urn:microsoft.com/office/officeart/2008/layout/HorizontalMultiLevelHierarchy"/>
    <dgm:cxn modelId="{3EC15282-7B55-4A6C-8D56-44D9AEB248F8}" srcId="{0C0CDD8E-A6EA-4AEF-95F7-1668A92DAE75}" destId="{7DF5BF95-74DB-4F04-9243-414D65105FB5}" srcOrd="1" destOrd="0" parTransId="{26DE9D47-C419-4F70-969E-E81F7DD2D8FD}" sibTransId="{667E8059-4A60-48EE-8EE2-B74EA5377A89}"/>
    <dgm:cxn modelId="{7F753027-6780-44DD-8459-A434D67CD3B3}" type="presOf" srcId="{4E29C3BE-CF4A-49AB-8EF4-2F8E973B3DAF}" destId="{48C36E93-CA42-459F-8D1B-1DD3340A49AC}" srcOrd="0" destOrd="0" presId="urn:microsoft.com/office/officeart/2008/layout/HorizontalMultiLevelHierarchy"/>
    <dgm:cxn modelId="{7EA45355-E79F-4ED7-9BDF-E0166EE6904B}" type="presOf" srcId="{CFF50CF6-0D40-4D56-BB0F-5E5602BCA737}" destId="{B625889F-6BF8-45C9-8D16-BDD2D15E34F3}" srcOrd="0" destOrd="0" presId="urn:microsoft.com/office/officeart/2008/layout/HorizontalMultiLevelHierarchy"/>
    <dgm:cxn modelId="{14798941-0AA1-4845-90C5-DFF4F3B2F8CE}" type="presOf" srcId="{A5BEC354-735A-472A-83C6-E0754F9A57FD}" destId="{E49DF539-2075-48B0-855E-636DF7B117D0}" srcOrd="0" destOrd="0" presId="urn:microsoft.com/office/officeart/2008/layout/HorizontalMultiLevelHierarchy"/>
    <dgm:cxn modelId="{8C95158D-580B-4C0B-AF5A-29B0AB867619}" type="presOf" srcId="{9F7637E9-5A87-47E1-80E5-79C8813DBF38}" destId="{AAE4FF13-980A-4C11-8A8B-853E578BC177}" srcOrd="0" destOrd="0" presId="urn:microsoft.com/office/officeart/2008/layout/HorizontalMultiLevelHierarchy"/>
    <dgm:cxn modelId="{ED5B55F7-DDE3-40F9-9403-91F36777DF28}" srcId="{FAA9C5A9-DF37-4128-800E-361CCAE2A903}" destId="{0C0CDD8E-A6EA-4AEF-95F7-1668A92DAE75}" srcOrd="1" destOrd="0" parTransId="{CFF50CF6-0D40-4D56-BB0F-5E5602BCA737}" sibTransId="{0E7FA2BC-79E4-48B4-935F-F9753A6F48E9}"/>
    <dgm:cxn modelId="{F66AA89E-4B76-4297-95B3-C28383CA6F5C}" type="presOf" srcId="{FAA9C5A9-DF37-4128-800E-361CCAE2A903}" destId="{10B1EF3C-6769-4096-8145-E5B13573E0C0}" srcOrd="0" destOrd="0" presId="urn:microsoft.com/office/officeart/2008/layout/HorizontalMultiLevelHierarchy"/>
    <dgm:cxn modelId="{4A38B30E-2A07-401E-AE18-5670E9FF0564}" type="presOf" srcId="{0C0CDD8E-A6EA-4AEF-95F7-1668A92DAE75}" destId="{19EE7ACD-47DF-4FD8-A333-79BF07CBF291}" srcOrd="0" destOrd="0" presId="urn:microsoft.com/office/officeart/2008/layout/HorizontalMultiLevelHierarchy"/>
    <dgm:cxn modelId="{0F34ED21-0BE4-46F9-A6C0-AC8BD2DFECFE}" type="presOf" srcId="{5F074460-B2E0-4F95-BB64-7B1BCE03F5A4}" destId="{0D737FB9-0439-4FA7-BAFB-1B7D30AB6BDD}" srcOrd="0" destOrd="0" presId="urn:microsoft.com/office/officeart/2008/layout/HorizontalMultiLevelHierarchy"/>
    <dgm:cxn modelId="{265C0343-4A04-4A6E-909A-46D1A5C5A47C}" type="presOf" srcId="{7DF5BF95-74DB-4F04-9243-414D65105FB5}" destId="{A9F2F6DE-C98E-415D-8086-E16C24188334}" srcOrd="0" destOrd="0" presId="urn:microsoft.com/office/officeart/2008/layout/HorizontalMultiLevelHierarchy"/>
    <dgm:cxn modelId="{58ED9AB3-9E67-4621-A9C3-19BBF1663090}" type="presOf" srcId="{E0481EA5-C171-4EB2-9126-AB4521654146}" destId="{A14AB554-7CE2-4003-8AFB-F81F4D6CF819}" srcOrd="0" destOrd="0" presId="urn:microsoft.com/office/officeart/2008/layout/HorizontalMultiLevelHierarchy"/>
    <dgm:cxn modelId="{F48EEC6C-AE00-4F8F-8B89-6FADCAB14F4E}" type="presOf" srcId="{DB0FC922-4689-4FF6-A52C-C8F095126C08}" destId="{9851A8F6-CB28-478D-9B0E-28347AC0FCA6}" srcOrd="0" destOrd="0" presId="urn:microsoft.com/office/officeart/2008/layout/HorizontalMultiLevelHierarchy"/>
    <dgm:cxn modelId="{4331894C-DB27-4FF2-B4B1-5C0BC07E0F64}" srcId="{DB0FC922-4689-4FF6-A52C-C8F095126C08}" destId="{FAA9C5A9-DF37-4128-800E-361CCAE2A903}" srcOrd="0" destOrd="0" parTransId="{7F08ED97-6726-4AE2-84F8-CDE02E31CBF1}" sibTransId="{3F8D2A88-DB9E-42DE-98EA-FC763D68D74F}"/>
    <dgm:cxn modelId="{83E09F93-9E0B-4E07-8DBF-4DC328EEC7B3}" type="presOf" srcId="{26DE9D47-C419-4F70-969E-E81F7DD2D8FD}" destId="{845A0B62-4A8A-433B-9A37-7C21267A62B3}" srcOrd="0" destOrd="0" presId="urn:microsoft.com/office/officeart/2008/layout/HorizontalMultiLevelHierarchy"/>
    <dgm:cxn modelId="{0E8529D4-65A0-44A7-BA05-792B7216CD9E}" srcId="{E0481EA5-C171-4EB2-9126-AB4521654146}" destId="{A5BEC354-735A-472A-83C6-E0754F9A57FD}" srcOrd="0" destOrd="0" parTransId="{5F074460-B2E0-4F95-BB64-7B1BCE03F5A4}" sibTransId="{73DAE265-7F07-41CA-B515-328CD06AF357}"/>
    <dgm:cxn modelId="{D08991AA-5562-4D75-B423-6318ECDB8C79}" type="presOf" srcId="{26DE9D47-C419-4F70-969E-E81F7DD2D8FD}" destId="{903B3FBC-5A04-46A2-9A05-F4C65D2D74E2}" srcOrd="1" destOrd="0" presId="urn:microsoft.com/office/officeart/2008/layout/HorizontalMultiLevelHierarchy"/>
    <dgm:cxn modelId="{E2B58E2F-942C-497A-8EC7-F3BFCAB0427E}" srcId="{FAA9C5A9-DF37-4128-800E-361CCAE2A903}" destId="{E0481EA5-C171-4EB2-9126-AB4521654146}" srcOrd="0" destOrd="0" parTransId="{9F7637E9-5A87-47E1-80E5-79C8813DBF38}" sibTransId="{DD3EA13D-FF9B-43B1-8B85-BE613506C272}"/>
    <dgm:cxn modelId="{97BFC6FA-8CFB-4042-A50C-50BD06E8C317}" type="presParOf" srcId="{9851A8F6-CB28-478D-9B0E-28347AC0FCA6}" destId="{B08D5528-80A0-4BC1-BCD8-C5FFBEA24EDC}" srcOrd="0" destOrd="0" presId="urn:microsoft.com/office/officeart/2008/layout/HorizontalMultiLevelHierarchy"/>
    <dgm:cxn modelId="{928C175B-A69F-4FD1-B528-C8FE6C1F45AD}" type="presParOf" srcId="{B08D5528-80A0-4BC1-BCD8-C5FFBEA24EDC}" destId="{10B1EF3C-6769-4096-8145-E5B13573E0C0}" srcOrd="0" destOrd="0" presId="urn:microsoft.com/office/officeart/2008/layout/HorizontalMultiLevelHierarchy"/>
    <dgm:cxn modelId="{4DC60B82-A384-4B8C-A240-8E5633790059}" type="presParOf" srcId="{B08D5528-80A0-4BC1-BCD8-C5FFBEA24EDC}" destId="{F1E1164B-4115-4826-A06E-9C81A7D4807D}" srcOrd="1" destOrd="0" presId="urn:microsoft.com/office/officeart/2008/layout/HorizontalMultiLevelHierarchy"/>
    <dgm:cxn modelId="{A2419C14-8F3F-4449-8BC3-35CADCCF785F}" type="presParOf" srcId="{F1E1164B-4115-4826-A06E-9C81A7D4807D}" destId="{AAE4FF13-980A-4C11-8A8B-853E578BC177}" srcOrd="0" destOrd="0" presId="urn:microsoft.com/office/officeart/2008/layout/HorizontalMultiLevelHierarchy"/>
    <dgm:cxn modelId="{9F4DDBA0-383B-4906-9977-C76856C7A9E7}" type="presParOf" srcId="{AAE4FF13-980A-4C11-8A8B-853E578BC177}" destId="{D5A46E0E-B693-48CB-97D3-C23B60BD4EC5}" srcOrd="0" destOrd="0" presId="urn:microsoft.com/office/officeart/2008/layout/HorizontalMultiLevelHierarchy"/>
    <dgm:cxn modelId="{C0569AFD-7226-41E9-83A4-8B9838D6F5BC}" type="presParOf" srcId="{F1E1164B-4115-4826-A06E-9C81A7D4807D}" destId="{BA794270-965C-468B-A4BA-92D98094C85F}" srcOrd="1" destOrd="0" presId="urn:microsoft.com/office/officeart/2008/layout/HorizontalMultiLevelHierarchy"/>
    <dgm:cxn modelId="{D5119313-A5D8-4DF0-9C0F-C85D676123CE}" type="presParOf" srcId="{BA794270-965C-468B-A4BA-92D98094C85F}" destId="{A14AB554-7CE2-4003-8AFB-F81F4D6CF819}" srcOrd="0" destOrd="0" presId="urn:microsoft.com/office/officeart/2008/layout/HorizontalMultiLevelHierarchy"/>
    <dgm:cxn modelId="{68E36391-514E-4DB5-825F-C22D497393C5}" type="presParOf" srcId="{BA794270-965C-468B-A4BA-92D98094C85F}" destId="{2E3353F2-37F4-4E10-B4EF-FCAD1F3C6BF9}" srcOrd="1" destOrd="0" presId="urn:microsoft.com/office/officeart/2008/layout/HorizontalMultiLevelHierarchy"/>
    <dgm:cxn modelId="{34D919C4-7451-417C-8E5C-625F3BD1268B}" type="presParOf" srcId="{2E3353F2-37F4-4E10-B4EF-FCAD1F3C6BF9}" destId="{0D737FB9-0439-4FA7-BAFB-1B7D30AB6BDD}" srcOrd="0" destOrd="0" presId="urn:microsoft.com/office/officeart/2008/layout/HorizontalMultiLevelHierarchy"/>
    <dgm:cxn modelId="{B98B23B1-1FFD-422D-8B2D-471D57A0C1B9}" type="presParOf" srcId="{0D737FB9-0439-4FA7-BAFB-1B7D30AB6BDD}" destId="{BCB0E4AA-46DA-41AA-B30B-DA4BEAABC1D9}" srcOrd="0" destOrd="0" presId="urn:microsoft.com/office/officeart/2008/layout/HorizontalMultiLevelHierarchy"/>
    <dgm:cxn modelId="{6FD152DE-A433-4A00-9C0C-AFF85DF24C2F}" type="presParOf" srcId="{2E3353F2-37F4-4E10-B4EF-FCAD1F3C6BF9}" destId="{DC4A471D-EC7E-42FE-A622-668666F0FED3}" srcOrd="1" destOrd="0" presId="urn:microsoft.com/office/officeart/2008/layout/HorizontalMultiLevelHierarchy"/>
    <dgm:cxn modelId="{6C35DE04-BE2F-4E1A-9749-77232173CD8C}" type="presParOf" srcId="{DC4A471D-EC7E-42FE-A622-668666F0FED3}" destId="{E49DF539-2075-48B0-855E-636DF7B117D0}" srcOrd="0" destOrd="0" presId="urn:microsoft.com/office/officeart/2008/layout/HorizontalMultiLevelHierarchy"/>
    <dgm:cxn modelId="{3B924D5F-1A04-45CB-83D7-BAB0E36332DE}" type="presParOf" srcId="{DC4A471D-EC7E-42FE-A622-668666F0FED3}" destId="{32B44DAF-5684-42E7-9EFE-7C2EE2E39EA5}" srcOrd="1" destOrd="0" presId="urn:microsoft.com/office/officeart/2008/layout/HorizontalMultiLevelHierarchy"/>
    <dgm:cxn modelId="{80745C56-0FDA-43D7-AC79-E311F0D89255}" type="presParOf" srcId="{F1E1164B-4115-4826-A06E-9C81A7D4807D}" destId="{B625889F-6BF8-45C9-8D16-BDD2D15E34F3}" srcOrd="2" destOrd="0" presId="urn:microsoft.com/office/officeart/2008/layout/HorizontalMultiLevelHierarchy"/>
    <dgm:cxn modelId="{9E104586-9648-49C7-84D2-BFC036C2F337}" type="presParOf" srcId="{B625889F-6BF8-45C9-8D16-BDD2D15E34F3}" destId="{278AF4C5-93D7-448E-BEAC-20C568FA6574}" srcOrd="0" destOrd="0" presId="urn:microsoft.com/office/officeart/2008/layout/HorizontalMultiLevelHierarchy"/>
    <dgm:cxn modelId="{80E50A1D-7717-48F4-9D5D-85DE6C63E23A}" type="presParOf" srcId="{F1E1164B-4115-4826-A06E-9C81A7D4807D}" destId="{5E6727AB-5679-4794-95CF-2CF8439444BA}" srcOrd="3" destOrd="0" presId="urn:microsoft.com/office/officeart/2008/layout/HorizontalMultiLevelHierarchy"/>
    <dgm:cxn modelId="{25BCDD0E-0BA8-4982-8CA0-EC0EA22511E2}" type="presParOf" srcId="{5E6727AB-5679-4794-95CF-2CF8439444BA}" destId="{19EE7ACD-47DF-4FD8-A333-79BF07CBF291}" srcOrd="0" destOrd="0" presId="urn:microsoft.com/office/officeart/2008/layout/HorizontalMultiLevelHierarchy"/>
    <dgm:cxn modelId="{AF08F15D-A241-4C99-AC80-FAFF2965494C}" type="presParOf" srcId="{5E6727AB-5679-4794-95CF-2CF8439444BA}" destId="{F9B56DA8-D955-485D-8081-634586DDB7FE}" srcOrd="1" destOrd="0" presId="urn:microsoft.com/office/officeart/2008/layout/HorizontalMultiLevelHierarchy"/>
    <dgm:cxn modelId="{EF417FC8-49A5-403E-B318-F110AE30E895}" type="presParOf" srcId="{F9B56DA8-D955-485D-8081-634586DDB7FE}" destId="{48C36E93-CA42-459F-8D1B-1DD3340A49AC}" srcOrd="0" destOrd="0" presId="urn:microsoft.com/office/officeart/2008/layout/HorizontalMultiLevelHierarchy"/>
    <dgm:cxn modelId="{E4800D82-2199-4CEB-9B22-1C1D04010188}" type="presParOf" srcId="{48C36E93-CA42-459F-8D1B-1DD3340A49AC}" destId="{4101D560-62C1-4C51-8879-B89AF180FA1F}" srcOrd="0" destOrd="0" presId="urn:microsoft.com/office/officeart/2008/layout/HorizontalMultiLevelHierarchy"/>
    <dgm:cxn modelId="{33D33FA3-0D04-4CC2-8940-4D2EAF35713E}" type="presParOf" srcId="{F9B56DA8-D955-485D-8081-634586DDB7FE}" destId="{A0D68D92-4AF5-48B8-83C9-8D17BE44E6D2}" srcOrd="1" destOrd="0" presId="urn:microsoft.com/office/officeart/2008/layout/HorizontalMultiLevelHierarchy"/>
    <dgm:cxn modelId="{2CF2CD71-CCD5-400F-A774-5B1BEBC116DD}" type="presParOf" srcId="{A0D68D92-4AF5-48B8-83C9-8D17BE44E6D2}" destId="{8E0CD977-DFFD-42F0-BBD7-05F014BCD5FC}" srcOrd="0" destOrd="0" presId="urn:microsoft.com/office/officeart/2008/layout/HorizontalMultiLevelHierarchy"/>
    <dgm:cxn modelId="{8E8B9337-476B-4B3D-BF8C-B844C088469D}" type="presParOf" srcId="{A0D68D92-4AF5-48B8-83C9-8D17BE44E6D2}" destId="{BA74EC90-F3F9-4555-9C19-902756A5B6CF}" srcOrd="1" destOrd="0" presId="urn:microsoft.com/office/officeart/2008/layout/HorizontalMultiLevelHierarchy"/>
    <dgm:cxn modelId="{3D5FD697-90D0-4F2C-AA9A-BBF9B21756B7}" type="presParOf" srcId="{F9B56DA8-D955-485D-8081-634586DDB7FE}" destId="{845A0B62-4A8A-433B-9A37-7C21267A62B3}" srcOrd="2" destOrd="0" presId="urn:microsoft.com/office/officeart/2008/layout/HorizontalMultiLevelHierarchy"/>
    <dgm:cxn modelId="{65D403EF-49E4-4234-BC5B-DCD07B796835}" type="presParOf" srcId="{845A0B62-4A8A-433B-9A37-7C21267A62B3}" destId="{903B3FBC-5A04-46A2-9A05-F4C65D2D74E2}" srcOrd="0" destOrd="0" presId="urn:microsoft.com/office/officeart/2008/layout/HorizontalMultiLevelHierarchy"/>
    <dgm:cxn modelId="{53FEC6D4-E2B7-4692-895E-700B60049736}" type="presParOf" srcId="{F9B56DA8-D955-485D-8081-634586DDB7FE}" destId="{83263A19-D3F3-4EA2-8CF5-968E7EDD7F21}" srcOrd="3" destOrd="0" presId="urn:microsoft.com/office/officeart/2008/layout/HorizontalMultiLevelHierarchy"/>
    <dgm:cxn modelId="{5F26713E-A912-45B7-A8D7-7BA05727B976}" type="presParOf" srcId="{83263A19-D3F3-4EA2-8CF5-968E7EDD7F21}" destId="{A9F2F6DE-C98E-415D-8086-E16C24188334}" srcOrd="0" destOrd="0" presId="urn:microsoft.com/office/officeart/2008/layout/HorizontalMultiLevelHierarchy"/>
    <dgm:cxn modelId="{F3B600FB-47F9-4EE0-9E91-6FD0C1505D09}" type="presParOf" srcId="{83263A19-D3F3-4EA2-8CF5-968E7EDD7F21}" destId="{E0A6D541-79D5-4A71-A50C-AFC5567F34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D0311-EA62-429D-BC11-DE7F91955529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1B7D21C-3414-4410-A170-AAACEE1AB40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Типы задач</a:t>
          </a:r>
          <a:endParaRPr lang="ru-RU" sz="1800" b="0" dirty="0">
            <a:solidFill>
              <a:srgbClr val="002060"/>
            </a:solidFill>
          </a:endParaRPr>
        </a:p>
      </dgm:t>
    </dgm:pt>
    <dgm:pt modelId="{5B6713AE-1A9E-43B0-A1B4-F1658C64A7ED}" type="parTrans" cxnId="{6038F733-1842-4B1C-A70C-3F0D57748C0C}">
      <dgm:prSet/>
      <dgm:spPr/>
      <dgm:t>
        <a:bodyPr/>
        <a:lstStyle/>
        <a:p>
          <a:endParaRPr lang="ru-RU"/>
        </a:p>
      </dgm:t>
    </dgm:pt>
    <dgm:pt modelId="{53229FF3-2E56-460D-B0EF-6C3D654E5BD5}" type="sibTrans" cxnId="{6038F733-1842-4B1C-A70C-3F0D57748C0C}">
      <dgm:prSet/>
      <dgm:spPr/>
      <dgm:t>
        <a:bodyPr/>
        <a:lstStyle/>
        <a:p>
          <a:endParaRPr lang="ru-RU"/>
        </a:p>
      </dgm:t>
    </dgm:pt>
    <dgm:pt modelId="{6F27FF68-A4BC-44FB-A19B-822F3369A05D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предметные</a:t>
          </a:r>
          <a:endParaRPr lang="ru-RU" sz="1800" b="0" dirty="0">
            <a:solidFill>
              <a:schemeClr val="tx1"/>
            </a:solidFill>
          </a:endParaRPr>
        </a:p>
      </dgm:t>
    </dgm:pt>
    <dgm:pt modelId="{A7B7BF47-DFB9-4B24-A6BC-EB8494BB13A8}" type="parTrans" cxnId="{C526438E-E3B0-485B-8F6D-C6C1CEB4F9C5}">
      <dgm:prSet/>
      <dgm:spPr/>
      <dgm:t>
        <a:bodyPr/>
        <a:lstStyle/>
        <a:p>
          <a:endParaRPr lang="ru-RU"/>
        </a:p>
      </dgm:t>
    </dgm:pt>
    <dgm:pt modelId="{66DC3D09-7577-4010-A9B1-5E49F86BBB49}" type="sibTrans" cxnId="{C526438E-E3B0-485B-8F6D-C6C1CEB4F9C5}">
      <dgm:prSet/>
      <dgm:spPr/>
      <dgm:t>
        <a:bodyPr/>
        <a:lstStyle/>
        <a:p>
          <a:endParaRPr lang="ru-RU"/>
        </a:p>
      </dgm:t>
    </dgm:pt>
    <dgm:pt modelId="{1E370DFB-AC30-4B16-9D4C-245654DE5024}">
      <dgm:prSet phldrT="[Текст]" custT="1"/>
      <dgm:spPr/>
      <dgm:t>
        <a:bodyPr/>
        <a:lstStyle/>
        <a:p>
          <a:r>
            <a:rPr lang="ru-RU" sz="1800" b="0" dirty="0" err="1" smtClean="0">
              <a:solidFill>
                <a:schemeClr val="tx1"/>
              </a:solidFill>
            </a:rPr>
            <a:t>межпредметные</a:t>
          </a:r>
          <a:endParaRPr lang="ru-RU" sz="1800" b="0" dirty="0">
            <a:solidFill>
              <a:schemeClr val="tx1"/>
            </a:solidFill>
          </a:endParaRPr>
        </a:p>
      </dgm:t>
    </dgm:pt>
    <dgm:pt modelId="{4AB26B69-4A1D-4AE0-AFB0-1B53507E4144}" type="parTrans" cxnId="{A2980205-155F-4A3F-9CD5-1B69C8C3DF73}">
      <dgm:prSet/>
      <dgm:spPr/>
      <dgm:t>
        <a:bodyPr/>
        <a:lstStyle/>
        <a:p>
          <a:endParaRPr lang="ru-RU"/>
        </a:p>
      </dgm:t>
    </dgm:pt>
    <dgm:pt modelId="{4574A427-A800-4386-AB3F-552DEABA5832}" type="sibTrans" cxnId="{A2980205-155F-4A3F-9CD5-1B69C8C3DF73}">
      <dgm:prSet/>
      <dgm:spPr/>
      <dgm:t>
        <a:bodyPr/>
        <a:lstStyle/>
        <a:p>
          <a:endParaRPr lang="ru-RU"/>
        </a:p>
      </dgm:t>
    </dgm:pt>
    <dgm:pt modelId="{8C190D2C-83AC-4EC2-B1E7-E80804A1D614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практико-ориентированные</a:t>
          </a:r>
          <a:endParaRPr lang="ru-RU" sz="1800" b="0" dirty="0">
            <a:solidFill>
              <a:schemeClr val="tx1"/>
            </a:solidFill>
          </a:endParaRPr>
        </a:p>
      </dgm:t>
    </dgm:pt>
    <dgm:pt modelId="{F4F2770C-E6CB-4BCC-96DA-2EAC13FABF82}" type="parTrans" cxnId="{CF457D40-B7DB-4D6E-B19B-FB839AA0E4E2}">
      <dgm:prSet/>
      <dgm:spPr/>
      <dgm:t>
        <a:bodyPr/>
        <a:lstStyle/>
        <a:p>
          <a:endParaRPr lang="ru-RU"/>
        </a:p>
      </dgm:t>
    </dgm:pt>
    <dgm:pt modelId="{82CC2896-ED53-4C00-9EE2-DB87729340D9}" type="sibTrans" cxnId="{CF457D40-B7DB-4D6E-B19B-FB839AA0E4E2}">
      <dgm:prSet/>
      <dgm:spPr/>
      <dgm:t>
        <a:bodyPr/>
        <a:lstStyle/>
        <a:p>
          <a:endParaRPr lang="ru-RU"/>
        </a:p>
      </dgm:t>
    </dgm:pt>
    <dgm:pt modelId="{6D84FF79-76BE-4762-910F-367469991E4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ситуационные задачи</a:t>
          </a:r>
          <a:endParaRPr lang="ru-RU" sz="1800" b="0" dirty="0">
            <a:solidFill>
              <a:schemeClr val="tx1"/>
            </a:solidFill>
          </a:endParaRPr>
        </a:p>
      </dgm:t>
    </dgm:pt>
    <dgm:pt modelId="{B82C21A7-1C65-492C-80E7-71F8ACBC75EC}" type="parTrans" cxnId="{A7F3BCD8-FB4C-4328-803E-6A7DE050D1FD}">
      <dgm:prSet/>
      <dgm:spPr/>
      <dgm:t>
        <a:bodyPr/>
        <a:lstStyle/>
        <a:p>
          <a:endParaRPr lang="ru-RU"/>
        </a:p>
      </dgm:t>
    </dgm:pt>
    <dgm:pt modelId="{DB28CD59-47D3-4295-8B6E-FEED9298AC00}" type="sibTrans" cxnId="{A7F3BCD8-FB4C-4328-803E-6A7DE050D1FD}">
      <dgm:prSet/>
      <dgm:spPr/>
      <dgm:t>
        <a:bodyPr/>
        <a:lstStyle/>
        <a:p>
          <a:endParaRPr lang="ru-RU"/>
        </a:p>
      </dgm:t>
    </dgm:pt>
    <dgm:pt modelId="{5806C6D9-8BF0-47D7-BE77-3C4C6CE7DBEC}" type="pres">
      <dgm:prSet presAssocID="{3EED0311-EA62-429D-BC11-DE7F919555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7B96E-947A-4269-A333-A9F92BF22B02}" type="pres">
      <dgm:prSet presAssocID="{3EED0311-EA62-429D-BC11-DE7F91955529}" presName="matrix" presStyleCnt="0"/>
      <dgm:spPr/>
    </dgm:pt>
    <dgm:pt modelId="{88DE69A0-A609-4A84-A086-92FA3E279309}" type="pres">
      <dgm:prSet presAssocID="{3EED0311-EA62-429D-BC11-DE7F91955529}" presName="tile1" presStyleLbl="node1" presStyleIdx="0" presStyleCnt="4"/>
      <dgm:spPr/>
      <dgm:t>
        <a:bodyPr/>
        <a:lstStyle/>
        <a:p>
          <a:endParaRPr lang="ru-RU"/>
        </a:p>
      </dgm:t>
    </dgm:pt>
    <dgm:pt modelId="{CE71CA9D-6259-4D30-BA2E-1A9AF1F2B308}" type="pres">
      <dgm:prSet presAssocID="{3EED0311-EA62-429D-BC11-DE7F919555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5D46E-B512-4BCF-9640-D9A507DF2193}" type="pres">
      <dgm:prSet presAssocID="{3EED0311-EA62-429D-BC11-DE7F91955529}" presName="tile2" presStyleLbl="node1" presStyleIdx="1" presStyleCnt="4"/>
      <dgm:spPr/>
      <dgm:t>
        <a:bodyPr/>
        <a:lstStyle/>
        <a:p>
          <a:endParaRPr lang="ru-RU"/>
        </a:p>
      </dgm:t>
    </dgm:pt>
    <dgm:pt modelId="{E6138E29-75FB-42F6-B572-C8683F578CBD}" type="pres">
      <dgm:prSet presAssocID="{3EED0311-EA62-429D-BC11-DE7F919555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B6A42-5713-4CE5-ADC7-06A5C43F3D4F}" type="pres">
      <dgm:prSet presAssocID="{3EED0311-EA62-429D-BC11-DE7F91955529}" presName="tile3" presStyleLbl="node1" presStyleIdx="2" presStyleCnt="4"/>
      <dgm:spPr/>
      <dgm:t>
        <a:bodyPr/>
        <a:lstStyle/>
        <a:p>
          <a:endParaRPr lang="ru-RU"/>
        </a:p>
      </dgm:t>
    </dgm:pt>
    <dgm:pt modelId="{7DAC7519-DEAF-4561-80CE-58D758F29A50}" type="pres">
      <dgm:prSet presAssocID="{3EED0311-EA62-429D-BC11-DE7F919555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E178-66B0-4033-BF57-F7804A56D80C}" type="pres">
      <dgm:prSet presAssocID="{3EED0311-EA62-429D-BC11-DE7F91955529}" presName="tile4" presStyleLbl="node1" presStyleIdx="3" presStyleCnt="4"/>
      <dgm:spPr/>
      <dgm:t>
        <a:bodyPr/>
        <a:lstStyle/>
        <a:p>
          <a:endParaRPr lang="ru-RU"/>
        </a:p>
      </dgm:t>
    </dgm:pt>
    <dgm:pt modelId="{D50A0F8C-F176-4E28-B1CB-CF881019921D}" type="pres">
      <dgm:prSet presAssocID="{3EED0311-EA62-429D-BC11-DE7F919555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DAE9-B911-447D-83FA-E32E3F47F953}" type="pres">
      <dgm:prSet presAssocID="{3EED0311-EA62-429D-BC11-DE7F9195552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E3EC1-00E4-4393-A2E4-80DCE041DC89}" type="presOf" srcId="{8C190D2C-83AC-4EC2-B1E7-E80804A1D614}" destId="{62DB6A42-5713-4CE5-ADC7-06A5C43F3D4F}" srcOrd="0" destOrd="0" presId="urn:microsoft.com/office/officeart/2005/8/layout/matrix1"/>
    <dgm:cxn modelId="{A2980205-155F-4A3F-9CD5-1B69C8C3DF73}" srcId="{C1B7D21C-3414-4410-A170-AAACEE1AB407}" destId="{1E370DFB-AC30-4B16-9D4C-245654DE5024}" srcOrd="1" destOrd="0" parTransId="{4AB26B69-4A1D-4AE0-AFB0-1B53507E4144}" sibTransId="{4574A427-A800-4386-AB3F-552DEABA5832}"/>
    <dgm:cxn modelId="{6038F733-1842-4B1C-A70C-3F0D57748C0C}" srcId="{3EED0311-EA62-429D-BC11-DE7F91955529}" destId="{C1B7D21C-3414-4410-A170-AAACEE1AB407}" srcOrd="0" destOrd="0" parTransId="{5B6713AE-1A9E-43B0-A1B4-F1658C64A7ED}" sibTransId="{53229FF3-2E56-460D-B0EF-6C3D654E5BD5}"/>
    <dgm:cxn modelId="{C526438E-E3B0-485B-8F6D-C6C1CEB4F9C5}" srcId="{C1B7D21C-3414-4410-A170-AAACEE1AB407}" destId="{6F27FF68-A4BC-44FB-A19B-822F3369A05D}" srcOrd="0" destOrd="0" parTransId="{A7B7BF47-DFB9-4B24-A6BC-EB8494BB13A8}" sibTransId="{66DC3D09-7577-4010-A9B1-5E49F86BBB49}"/>
    <dgm:cxn modelId="{03A067C9-8C58-4193-9A39-1D88FA42A764}" type="presOf" srcId="{3EED0311-EA62-429D-BC11-DE7F91955529}" destId="{5806C6D9-8BF0-47D7-BE77-3C4C6CE7DBEC}" srcOrd="0" destOrd="0" presId="urn:microsoft.com/office/officeart/2005/8/layout/matrix1"/>
    <dgm:cxn modelId="{1E08B7C8-0EC1-4912-A03C-05908B246A40}" type="presOf" srcId="{6F27FF68-A4BC-44FB-A19B-822F3369A05D}" destId="{CE71CA9D-6259-4D30-BA2E-1A9AF1F2B308}" srcOrd="1" destOrd="0" presId="urn:microsoft.com/office/officeart/2005/8/layout/matrix1"/>
    <dgm:cxn modelId="{62672C2C-1B63-46B0-B350-921AE6274009}" type="presOf" srcId="{6D84FF79-76BE-4762-910F-367469991E4F}" destId="{163EE178-66B0-4033-BF57-F7804A56D80C}" srcOrd="0" destOrd="0" presId="urn:microsoft.com/office/officeart/2005/8/layout/matrix1"/>
    <dgm:cxn modelId="{511EE50F-B936-4C8E-86E6-6ECCD2A18D09}" type="presOf" srcId="{1E370DFB-AC30-4B16-9D4C-245654DE5024}" destId="{2C55D46E-B512-4BCF-9640-D9A507DF2193}" srcOrd="0" destOrd="0" presId="urn:microsoft.com/office/officeart/2005/8/layout/matrix1"/>
    <dgm:cxn modelId="{F243BE87-B53E-43A4-8E02-9714F554147B}" type="presOf" srcId="{6F27FF68-A4BC-44FB-A19B-822F3369A05D}" destId="{88DE69A0-A609-4A84-A086-92FA3E279309}" srcOrd="0" destOrd="0" presId="urn:microsoft.com/office/officeart/2005/8/layout/matrix1"/>
    <dgm:cxn modelId="{E1C910EB-66B1-4BF9-A47C-BC96A27A8FE2}" type="presOf" srcId="{1E370DFB-AC30-4B16-9D4C-245654DE5024}" destId="{E6138E29-75FB-42F6-B572-C8683F578CBD}" srcOrd="1" destOrd="0" presId="urn:microsoft.com/office/officeart/2005/8/layout/matrix1"/>
    <dgm:cxn modelId="{ECF30836-C907-4A16-ADF4-B036CD0F6249}" type="presOf" srcId="{6D84FF79-76BE-4762-910F-367469991E4F}" destId="{D50A0F8C-F176-4E28-B1CB-CF881019921D}" srcOrd="1" destOrd="0" presId="urn:microsoft.com/office/officeart/2005/8/layout/matrix1"/>
    <dgm:cxn modelId="{CF457D40-B7DB-4D6E-B19B-FB839AA0E4E2}" srcId="{C1B7D21C-3414-4410-A170-AAACEE1AB407}" destId="{8C190D2C-83AC-4EC2-B1E7-E80804A1D614}" srcOrd="2" destOrd="0" parTransId="{F4F2770C-E6CB-4BCC-96DA-2EAC13FABF82}" sibTransId="{82CC2896-ED53-4C00-9EE2-DB87729340D9}"/>
    <dgm:cxn modelId="{4711D768-67C1-47D1-B7E7-942D82975EA3}" type="presOf" srcId="{C1B7D21C-3414-4410-A170-AAACEE1AB407}" destId="{F08FDAE9-B911-447D-83FA-E32E3F47F953}" srcOrd="0" destOrd="0" presId="urn:microsoft.com/office/officeart/2005/8/layout/matrix1"/>
    <dgm:cxn modelId="{A7F3BCD8-FB4C-4328-803E-6A7DE050D1FD}" srcId="{C1B7D21C-3414-4410-A170-AAACEE1AB407}" destId="{6D84FF79-76BE-4762-910F-367469991E4F}" srcOrd="3" destOrd="0" parTransId="{B82C21A7-1C65-492C-80E7-71F8ACBC75EC}" sibTransId="{DB28CD59-47D3-4295-8B6E-FEED9298AC00}"/>
    <dgm:cxn modelId="{D18878F3-FBAB-476D-B8D7-E5BAF28FCC39}" type="presOf" srcId="{8C190D2C-83AC-4EC2-B1E7-E80804A1D614}" destId="{7DAC7519-DEAF-4561-80CE-58D758F29A50}" srcOrd="1" destOrd="0" presId="urn:microsoft.com/office/officeart/2005/8/layout/matrix1"/>
    <dgm:cxn modelId="{41DF3F51-C13B-4499-B836-01F3899BF079}" type="presParOf" srcId="{5806C6D9-8BF0-47D7-BE77-3C4C6CE7DBEC}" destId="{5057B96E-947A-4269-A333-A9F92BF22B02}" srcOrd="0" destOrd="0" presId="urn:microsoft.com/office/officeart/2005/8/layout/matrix1"/>
    <dgm:cxn modelId="{1D929C55-FFE6-4C11-A6CA-83990873A9E0}" type="presParOf" srcId="{5057B96E-947A-4269-A333-A9F92BF22B02}" destId="{88DE69A0-A609-4A84-A086-92FA3E279309}" srcOrd="0" destOrd="0" presId="urn:microsoft.com/office/officeart/2005/8/layout/matrix1"/>
    <dgm:cxn modelId="{13CB30D2-1D72-4DD9-B468-41DD3BC197DC}" type="presParOf" srcId="{5057B96E-947A-4269-A333-A9F92BF22B02}" destId="{CE71CA9D-6259-4D30-BA2E-1A9AF1F2B308}" srcOrd="1" destOrd="0" presId="urn:microsoft.com/office/officeart/2005/8/layout/matrix1"/>
    <dgm:cxn modelId="{99CF2C77-A3EA-4C43-BE78-AD5CACFD9EF4}" type="presParOf" srcId="{5057B96E-947A-4269-A333-A9F92BF22B02}" destId="{2C55D46E-B512-4BCF-9640-D9A507DF2193}" srcOrd="2" destOrd="0" presId="urn:microsoft.com/office/officeart/2005/8/layout/matrix1"/>
    <dgm:cxn modelId="{1D4567EE-2BFD-459F-905E-D0A16CFF3239}" type="presParOf" srcId="{5057B96E-947A-4269-A333-A9F92BF22B02}" destId="{E6138E29-75FB-42F6-B572-C8683F578CBD}" srcOrd="3" destOrd="0" presId="urn:microsoft.com/office/officeart/2005/8/layout/matrix1"/>
    <dgm:cxn modelId="{703F88C9-725F-4851-9F31-3491BBA5E0AC}" type="presParOf" srcId="{5057B96E-947A-4269-A333-A9F92BF22B02}" destId="{62DB6A42-5713-4CE5-ADC7-06A5C43F3D4F}" srcOrd="4" destOrd="0" presId="urn:microsoft.com/office/officeart/2005/8/layout/matrix1"/>
    <dgm:cxn modelId="{0A50051C-64FB-4F21-8EDB-48B4FBABE9BF}" type="presParOf" srcId="{5057B96E-947A-4269-A333-A9F92BF22B02}" destId="{7DAC7519-DEAF-4561-80CE-58D758F29A50}" srcOrd="5" destOrd="0" presId="urn:microsoft.com/office/officeart/2005/8/layout/matrix1"/>
    <dgm:cxn modelId="{5BAEE3ED-FFEA-44E4-A715-508BA38434D7}" type="presParOf" srcId="{5057B96E-947A-4269-A333-A9F92BF22B02}" destId="{163EE178-66B0-4033-BF57-F7804A56D80C}" srcOrd="6" destOrd="0" presId="urn:microsoft.com/office/officeart/2005/8/layout/matrix1"/>
    <dgm:cxn modelId="{50DFC497-7CFE-442B-A687-7A6314E39F99}" type="presParOf" srcId="{5057B96E-947A-4269-A333-A9F92BF22B02}" destId="{D50A0F8C-F176-4E28-B1CB-CF881019921D}" srcOrd="7" destOrd="0" presId="urn:microsoft.com/office/officeart/2005/8/layout/matrix1"/>
    <dgm:cxn modelId="{0F65B8EE-5B58-461E-9038-A181B8A47FD7}" type="presParOf" srcId="{5806C6D9-8BF0-47D7-BE77-3C4C6CE7DBEC}" destId="{F08FDAE9-B911-447D-83FA-E32E3F47F9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FC5B1-3327-4359-B4FE-BDA130726FC1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0EDD82-3600-46FB-B43F-1EFE0C6ED7B3}">
      <dgm:prSet phldrT="[Текст]" custT="1"/>
      <dgm:spPr/>
      <dgm:t>
        <a:bodyPr/>
        <a:lstStyle/>
        <a:p>
          <a:r>
            <a:rPr lang="ru-RU" sz="1400" b="0" smtClean="0"/>
            <a:t>ознакомление</a:t>
          </a:r>
          <a:endParaRPr lang="ru-RU" sz="1400" b="0" dirty="0"/>
        </a:p>
      </dgm:t>
    </dgm:pt>
    <dgm:pt modelId="{1B3CE491-EBBB-44BA-BE0B-95ABEDEF138F}" type="parTrans" cxnId="{B02D3E7B-A315-4EE0-A47D-78788BFD0C98}">
      <dgm:prSet/>
      <dgm:spPr/>
      <dgm:t>
        <a:bodyPr/>
        <a:lstStyle/>
        <a:p>
          <a:endParaRPr lang="ru-RU"/>
        </a:p>
      </dgm:t>
    </dgm:pt>
    <dgm:pt modelId="{B00CA1B9-C003-4B35-99E3-09758C628CB2}" type="sibTrans" cxnId="{B02D3E7B-A315-4EE0-A47D-78788BFD0C98}">
      <dgm:prSet/>
      <dgm:spPr/>
      <dgm:t>
        <a:bodyPr/>
        <a:lstStyle/>
        <a:p>
          <a:endParaRPr lang="ru-RU"/>
        </a:p>
      </dgm:t>
    </dgm:pt>
    <dgm:pt modelId="{2C326BAB-B336-4AD0-A981-8D48FA8B5096}">
      <dgm:prSet phldrT="[Текст]" custT="1"/>
      <dgm:spPr/>
      <dgm:t>
        <a:bodyPr/>
        <a:lstStyle/>
        <a:p>
          <a:r>
            <a:rPr lang="ru-RU" sz="1400" b="0" smtClean="0"/>
            <a:t>понимание</a:t>
          </a:r>
          <a:endParaRPr lang="ru-RU" sz="1400" b="0" dirty="0"/>
        </a:p>
      </dgm:t>
    </dgm:pt>
    <dgm:pt modelId="{98E7898A-4248-46C3-AB43-2EF6FB8B9479}" type="parTrans" cxnId="{FCEF164D-C6B7-4CB8-B495-6A8D82EB3817}">
      <dgm:prSet/>
      <dgm:spPr/>
      <dgm:t>
        <a:bodyPr/>
        <a:lstStyle/>
        <a:p>
          <a:endParaRPr lang="ru-RU"/>
        </a:p>
      </dgm:t>
    </dgm:pt>
    <dgm:pt modelId="{90D0425B-F4F6-4177-A49D-E62A2D7B1B11}" type="sibTrans" cxnId="{FCEF164D-C6B7-4CB8-B495-6A8D82EB3817}">
      <dgm:prSet/>
      <dgm:spPr/>
      <dgm:t>
        <a:bodyPr/>
        <a:lstStyle/>
        <a:p>
          <a:endParaRPr lang="ru-RU"/>
        </a:p>
      </dgm:t>
    </dgm:pt>
    <dgm:pt modelId="{257562D1-79AF-496C-840D-160373B4684D}">
      <dgm:prSet phldrT="[Текст]" custT="1"/>
      <dgm:spPr/>
      <dgm:t>
        <a:bodyPr/>
        <a:lstStyle/>
        <a:p>
          <a:r>
            <a:rPr lang="ru-RU" sz="1400" b="0" smtClean="0"/>
            <a:t>применение</a:t>
          </a:r>
          <a:endParaRPr lang="ru-RU" sz="1400" b="0" dirty="0"/>
        </a:p>
      </dgm:t>
    </dgm:pt>
    <dgm:pt modelId="{9DAF92E7-BFDA-48C3-A3A8-EABCB6163529}" type="parTrans" cxnId="{F9BC9CF8-582E-4799-A116-76C64D1FCA1A}">
      <dgm:prSet/>
      <dgm:spPr/>
      <dgm:t>
        <a:bodyPr/>
        <a:lstStyle/>
        <a:p>
          <a:endParaRPr lang="ru-RU"/>
        </a:p>
      </dgm:t>
    </dgm:pt>
    <dgm:pt modelId="{42A87DBE-61A3-4D8A-A398-B2EE764A9EFA}" type="sibTrans" cxnId="{F9BC9CF8-582E-4799-A116-76C64D1FCA1A}">
      <dgm:prSet/>
      <dgm:spPr/>
      <dgm:t>
        <a:bodyPr/>
        <a:lstStyle/>
        <a:p>
          <a:endParaRPr lang="ru-RU"/>
        </a:p>
      </dgm:t>
    </dgm:pt>
    <dgm:pt modelId="{3DD6E5C7-A376-44FE-9B62-A8AEFEA6B619}">
      <dgm:prSet phldrT="[Текст]" custT="1"/>
      <dgm:spPr/>
      <dgm:t>
        <a:bodyPr/>
        <a:lstStyle/>
        <a:p>
          <a:r>
            <a:rPr lang="ru-RU" sz="1400" b="0" smtClean="0"/>
            <a:t>анализ</a:t>
          </a:r>
          <a:endParaRPr lang="ru-RU" sz="1400" b="0" dirty="0"/>
        </a:p>
      </dgm:t>
    </dgm:pt>
    <dgm:pt modelId="{0201D8E2-D5E0-4B30-81F1-C7E07A39B9B2}" type="parTrans" cxnId="{88069341-0ECF-440D-8C50-27968101FC09}">
      <dgm:prSet/>
      <dgm:spPr/>
      <dgm:t>
        <a:bodyPr/>
        <a:lstStyle/>
        <a:p>
          <a:endParaRPr lang="ru-RU"/>
        </a:p>
      </dgm:t>
    </dgm:pt>
    <dgm:pt modelId="{AD0245EE-1260-4B4F-AC92-B3D39C3DFDE8}" type="sibTrans" cxnId="{88069341-0ECF-440D-8C50-27968101FC09}">
      <dgm:prSet/>
      <dgm:spPr/>
      <dgm:t>
        <a:bodyPr/>
        <a:lstStyle/>
        <a:p>
          <a:endParaRPr lang="ru-RU"/>
        </a:p>
      </dgm:t>
    </dgm:pt>
    <dgm:pt modelId="{ADAA7F65-4193-4D84-8220-C51D1578A493}">
      <dgm:prSet phldrT="[Текст]" custT="1"/>
      <dgm:spPr/>
      <dgm:t>
        <a:bodyPr/>
        <a:lstStyle/>
        <a:p>
          <a:r>
            <a:rPr lang="ru-RU" sz="1400" b="0" smtClean="0"/>
            <a:t>синтез</a:t>
          </a:r>
          <a:endParaRPr lang="ru-RU" sz="1400" b="0" dirty="0"/>
        </a:p>
      </dgm:t>
    </dgm:pt>
    <dgm:pt modelId="{FFCADAAD-A3F5-455A-89B2-55EAC6919DE1}" type="parTrans" cxnId="{12692CB8-CB1A-4F24-BA5A-8696B6D21031}">
      <dgm:prSet/>
      <dgm:spPr/>
      <dgm:t>
        <a:bodyPr/>
        <a:lstStyle/>
        <a:p>
          <a:endParaRPr lang="ru-RU"/>
        </a:p>
      </dgm:t>
    </dgm:pt>
    <dgm:pt modelId="{67EE59FA-DF0A-42FA-860D-D506233B7657}" type="sibTrans" cxnId="{12692CB8-CB1A-4F24-BA5A-8696B6D21031}">
      <dgm:prSet/>
      <dgm:spPr/>
      <dgm:t>
        <a:bodyPr/>
        <a:lstStyle/>
        <a:p>
          <a:endParaRPr lang="ru-RU"/>
        </a:p>
      </dgm:t>
    </dgm:pt>
    <dgm:pt modelId="{544B2FF0-232E-4804-A0B7-88E44A25C8B5}">
      <dgm:prSet phldrT="[Текст]" custT="1"/>
      <dgm:spPr/>
      <dgm:t>
        <a:bodyPr/>
        <a:lstStyle/>
        <a:p>
          <a:r>
            <a:rPr lang="ru-RU" sz="1400" b="0" smtClean="0"/>
            <a:t>оценка</a:t>
          </a:r>
          <a:endParaRPr lang="ru-RU" sz="1400" b="0" dirty="0"/>
        </a:p>
      </dgm:t>
    </dgm:pt>
    <dgm:pt modelId="{14DDB46D-EB7F-41C1-99AD-D7A71BF56F12}" type="parTrans" cxnId="{C122358C-0A28-4278-A891-8D2D4E4439FA}">
      <dgm:prSet/>
      <dgm:spPr/>
      <dgm:t>
        <a:bodyPr/>
        <a:lstStyle/>
        <a:p>
          <a:endParaRPr lang="ru-RU"/>
        </a:p>
      </dgm:t>
    </dgm:pt>
    <dgm:pt modelId="{BBD79EC6-8181-4E0C-8657-99A3F81DF129}" type="sibTrans" cxnId="{C122358C-0A28-4278-A891-8D2D4E4439FA}">
      <dgm:prSet/>
      <dgm:spPr/>
      <dgm:t>
        <a:bodyPr/>
        <a:lstStyle/>
        <a:p>
          <a:endParaRPr lang="ru-RU"/>
        </a:p>
      </dgm:t>
    </dgm:pt>
    <dgm:pt modelId="{2FF1B3B3-D241-472C-9ADF-BD36FFACAF84}" type="pres">
      <dgm:prSet presAssocID="{E41FC5B1-3327-4359-B4FE-BDA130726F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72461-EF65-46CE-AEE2-EECC51D00DE1}" type="pres">
      <dgm:prSet presAssocID="{E41FC5B1-3327-4359-B4FE-BDA130726FC1}" presName="arrow" presStyleLbl="bgShp" presStyleIdx="0" presStyleCn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100000"/>
              </a:schemeClr>
            </a:gs>
          </a:gsLst>
          <a:lin ang="0" scaled="1"/>
          <a:tileRect/>
        </a:gradFill>
      </dgm:spPr>
    </dgm:pt>
    <dgm:pt modelId="{7B7B6229-1668-43D7-ADB4-882055323B7E}" type="pres">
      <dgm:prSet presAssocID="{E41FC5B1-3327-4359-B4FE-BDA130726FC1}" presName="points" presStyleCnt="0"/>
      <dgm:spPr/>
    </dgm:pt>
    <dgm:pt modelId="{74598295-5621-496C-A33A-962817F277E0}" type="pres">
      <dgm:prSet presAssocID="{220EDD82-3600-46FB-B43F-1EFE0C6ED7B3}" presName="compositeA" presStyleCnt="0"/>
      <dgm:spPr/>
    </dgm:pt>
    <dgm:pt modelId="{978D00E2-AB68-4C0C-8E7F-F4385E59AAD2}" type="pres">
      <dgm:prSet presAssocID="{220EDD82-3600-46FB-B43F-1EFE0C6ED7B3}" presName="textA" presStyleLbl="revTx" presStyleIdx="0" presStyleCnt="6" custScaleX="13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C0FEB-F937-44A0-80F3-76FFFF381E68}" type="pres">
      <dgm:prSet presAssocID="{220EDD82-3600-46FB-B43F-1EFE0C6ED7B3}" presName="circleA" presStyleLbl="node1" presStyleIdx="0" presStyleCnt="6"/>
      <dgm:spPr/>
    </dgm:pt>
    <dgm:pt modelId="{C687EBB5-5E19-41FD-B4ED-D5BFD966C78E}" type="pres">
      <dgm:prSet presAssocID="{220EDD82-3600-46FB-B43F-1EFE0C6ED7B3}" presName="spaceA" presStyleCnt="0"/>
      <dgm:spPr/>
    </dgm:pt>
    <dgm:pt modelId="{A2AF81D1-B0E0-448F-8067-409368E3F8C2}" type="pres">
      <dgm:prSet presAssocID="{B00CA1B9-C003-4B35-99E3-09758C628CB2}" presName="space" presStyleCnt="0"/>
      <dgm:spPr/>
    </dgm:pt>
    <dgm:pt modelId="{0C869E8E-DA79-4A13-B270-6C0F58ABACE8}" type="pres">
      <dgm:prSet presAssocID="{2C326BAB-B336-4AD0-A981-8D48FA8B5096}" presName="compositeB" presStyleCnt="0"/>
      <dgm:spPr/>
    </dgm:pt>
    <dgm:pt modelId="{AAAFF381-881D-46EE-9F80-6D7E164E2D89}" type="pres">
      <dgm:prSet presAssocID="{2C326BAB-B336-4AD0-A981-8D48FA8B509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57C81-E541-46E4-8FB6-89BECE6087CF}" type="pres">
      <dgm:prSet presAssocID="{2C326BAB-B336-4AD0-A981-8D48FA8B5096}" presName="circleB" presStyleLbl="node1" presStyleIdx="1" presStyleCnt="6"/>
      <dgm:spPr/>
    </dgm:pt>
    <dgm:pt modelId="{47659CF4-FF05-437F-96C1-CDF0F9CCB974}" type="pres">
      <dgm:prSet presAssocID="{2C326BAB-B336-4AD0-A981-8D48FA8B5096}" presName="spaceB" presStyleCnt="0"/>
      <dgm:spPr/>
    </dgm:pt>
    <dgm:pt modelId="{85364E29-B141-4C30-A569-4E9363A54BE3}" type="pres">
      <dgm:prSet presAssocID="{90D0425B-F4F6-4177-A49D-E62A2D7B1B11}" presName="space" presStyleCnt="0"/>
      <dgm:spPr/>
    </dgm:pt>
    <dgm:pt modelId="{8FBE9E32-16EE-4297-A85E-7B2FC91473ED}" type="pres">
      <dgm:prSet presAssocID="{257562D1-79AF-496C-840D-160373B4684D}" presName="compositeA" presStyleCnt="0"/>
      <dgm:spPr/>
    </dgm:pt>
    <dgm:pt modelId="{D520637F-CEB9-4B46-801E-026FB0E4ECC9}" type="pres">
      <dgm:prSet presAssocID="{257562D1-79AF-496C-840D-160373B4684D}" presName="textA" presStyleLbl="revTx" presStyleIdx="2" presStyleCnt="6" custScaleX="11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EF14-D8B0-43BB-9DCD-09A4292F7A02}" type="pres">
      <dgm:prSet presAssocID="{257562D1-79AF-496C-840D-160373B4684D}" presName="circleA" presStyleLbl="node1" presStyleIdx="2" presStyleCnt="6"/>
      <dgm:spPr/>
    </dgm:pt>
    <dgm:pt modelId="{003E5A77-0E44-4879-A9B6-1ABB0CFB18D6}" type="pres">
      <dgm:prSet presAssocID="{257562D1-79AF-496C-840D-160373B4684D}" presName="spaceA" presStyleCnt="0"/>
      <dgm:spPr/>
    </dgm:pt>
    <dgm:pt modelId="{35F3D550-0123-4943-852C-726F0D30F9A9}" type="pres">
      <dgm:prSet presAssocID="{42A87DBE-61A3-4D8A-A398-B2EE764A9EFA}" presName="space" presStyleCnt="0"/>
      <dgm:spPr/>
    </dgm:pt>
    <dgm:pt modelId="{ECAB57D3-1B97-4C7D-9BAE-838E1BD19B24}" type="pres">
      <dgm:prSet presAssocID="{3DD6E5C7-A376-44FE-9B62-A8AEFEA6B619}" presName="compositeB" presStyleCnt="0"/>
      <dgm:spPr/>
    </dgm:pt>
    <dgm:pt modelId="{A08FBF7C-C978-4343-9A52-43D73DEDF4A4}" type="pres">
      <dgm:prSet presAssocID="{3DD6E5C7-A376-44FE-9B62-A8AEFEA6B61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A70BE-4D6C-4D79-B0CD-7C96C69D1945}" type="pres">
      <dgm:prSet presAssocID="{3DD6E5C7-A376-44FE-9B62-A8AEFEA6B619}" presName="circleB" presStyleLbl="node1" presStyleIdx="3" presStyleCnt="6"/>
      <dgm:spPr/>
    </dgm:pt>
    <dgm:pt modelId="{0E99371A-F251-4275-B154-EF4518F1FF42}" type="pres">
      <dgm:prSet presAssocID="{3DD6E5C7-A376-44FE-9B62-A8AEFEA6B619}" presName="spaceB" presStyleCnt="0"/>
      <dgm:spPr/>
    </dgm:pt>
    <dgm:pt modelId="{6CC6EB6A-5849-4700-B671-4FBBBA4984B2}" type="pres">
      <dgm:prSet presAssocID="{AD0245EE-1260-4B4F-AC92-B3D39C3DFDE8}" presName="space" presStyleCnt="0"/>
      <dgm:spPr/>
    </dgm:pt>
    <dgm:pt modelId="{46A61C23-6430-4C3E-9DB6-E1C932BF2D11}" type="pres">
      <dgm:prSet presAssocID="{ADAA7F65-4193-4D84-8220-C51D1578A493}" presName="compositeA" presStyleCnt="0"/>
      <dgm:spPr/>
    </dgm:pt>
    <dgm:pt modelId="{E08247BB-E9FF-4CFD-AF89-A9905AB56B20}" type="pres">
      <dgm:prSet presAssocID="{ADAA7F65-4193-4D84-8220-C51D1578A493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54537-E6A9-430D-8DB9-49CB83237054}" type="pres">
      <dgm:prSet presAssocID="{ADAA7F65-4193-4D84-8220-C51D1578A493}" presName="circleA" presStyleLbl="node1" presStyleIdx="4" presStyleCnt="6"/>
      <dgm:spPr/>
    </dgm:pt>
    <dgm:pt modelId="{018F1F25-B684-4B02-9A39-BA7590BD8697}" type="pres">
      <dgm:prSet presAssocID="{ADAA7F65-4193-4D84-8220-C51D1578A493}" presName="spaceA" presStyleCnt="0"/>
      <dgm:spPr/>
    </dgm:pt>
    <dgm:pt modelId="{1CBE45EB-7E76-4BAA-AA64-6690E996DDD3}" type="pres">
      <dgm:prSet presAssocID="{67EE59FA-DF0A-42FA-860D-D506233B7657}" presName="space" presStyleCnt="0"/>
      <dgm:spPr/>
    </dgm:pt>
    <dgm:pt modelId="{A97074AC-DC4C-42F8-9449-75CB93FF2E2A}" type="pres">
      <dgm:prSet presAssocID="{544B2FF0-232E-4804-A0B7-88E44A25C8B5}" presName="compositeB" presStyleCnt="0"/>
      <dgm:spPr/>
    </dgm:pt>
    <dgm:pt modelId="{FDE0F1DF-76CC-4BAA-8D85-CF4C8F5979A1}" type="pres">
      <dgm:prSet presAssocID="{544B2FF0-232E-4804-A0B7-88E44A25C8B5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72A77-417D-47EE-BFDF-27B205D1ECA6}" type="pres">
      <dgm:prSet presAssocID="{544B2FF0-232E-4804-A0B7-88E44A25C8B5}" presName="circleB" presStyleLbl="node1" presStyleIdx="5" presStyleCnt="6"/>
      <dgm:spPr/>
    </dgm:pt>
    <dgm:pt modelId="{A2D1DCA3-A8B8-41F7-A415-EE788F118C4A}" type="pres">
      <dgm:prSet presAssocID="{544B2FF0-232E-4804-A0B7-88E44A25C8B5}" presName="spaceB" presStyleCnt="0"/>
      <dgm:spPr/>
    </dgm:pt>
  </dgm:ptLst>
  <dgm:cxnLst>
    <dgm:cxn modelId="{C122358C-0A28-4278-A891-8D2D4E4439FA}" srcId="{E41FC5B1-3327-4359-B4FE-BDA130726FC1}" destId="{544B2FF0-232E-4804-A0B7-88E44A25C8B5}" srcOrd="5" destOrd="0" parTransId="{14DDB46D-EB7F-41C1-99AD-D7A71BF56F12}" sibTransId="{BBD79EC6-8181-4E0C-8657-99A3F81DF129}"/>
    <dgm:cxn modelId="{91BA847D-E293-444B-993D-0BA056174DE5}" type="presOf" srcId="{2C326BAB-B336-4AD0-A981-8D48FA8B5096}" destId="{AAAFF381-881D-46EE-9F80-6D7E164E2D89}" srcOrd="0" destOrd="0" presId="urn:microsoft.com/office/officeart/2005/8/layout/hProcess11"/>
    <dgm:cxn modelId="{FCEF164D-C6B7-4CB8-B495-6A8D82EB3817}" srcId="{E41FC5B1-3327-4359-B4FE-BDA130726FC1}" destId="{2C326BAB-B336-4AD0-A981-8D48FA8B5096}" srcOrd="1" destOrd="0" parTransId="{98E7898A-4248-46C3-AB43-2EF6FB8B9479}" sibTransId="{90D0425B-F4F6-4177-A49D-E62A2D7B1B11}"/>
    <dgm:cxn modelId="{72BBD11E-77E4-4B7E-9ADD-A2C0D67EF53F}" type="presOf" srcId="{257562D1-79AF-496C-840D-160373B4684D}" destId="{D520637F-CEB9-4B46-801E-026FB0E4ECC9}" srcOrd="0" destOrd="0" presId="urn:microsoft.com/office/officeart/2005/8/layout/hProcess11"/>
    <dgm:cxn modelId="{1C507DCD-3610-46A1-B0A1-A02EC9CB121F}" type="presOf" srcId="{220EDD82-3600-46FB-B43F-1EFE0C6ED7B3}" destId="{978D00E2-AB68-4C0C-8E7F-F4385E59AAD2}" srcOrd="0" destOrd="0" presId="urn:microsoft.com/office/officeart/2005/8/layout/hProcess11"/>
    <dgm:cxn modelId="{B02D3E7B-A315-4EE0-A47D-78788BFD0C98}" srcId="{E41FC5B1-3327-4359-B4FE-BDA130726FC1}" destId="{220EDD82-3600-46FB-B43F-1EFE0C6ED7B3}" srcOrd="0" destOrd="0" parTransId="{1B3CE491-EBBB-44BA-BE0B-95ABEDEF138F}" sibTransId="{B00CA1B9-C003-4B35-99E3-09758C628CB2}"/>
    <dgm:cxn modelId="{7B8D2C93-0412-41BB-9E03-10813EF78413}" type="presOf" srcId="{E41FC5B1-3327-4359-B4FE-BDA130726FC1}" destId="{2FF1B3B3-D241-472C-9ADF-BD36FFACAF84}" srcOrd="0" destOrd="0" presId="urn:microsoft.com/office/officeart/2005/8/layout/hProcess11"/>
    <dgm:cxn modelId="{12430C39-0FF6-4124-816B-8CE56FEC72BB}" type="presOf" srcId="{544B2FF0-232E-4804-A0B7-88E44A25C8B5}" destId="{FDE0F1DF-76CC-4BAA-8D85-CF4C8F5979A1}" srcOrd="0" destOrd="0" presId="urn:microsoft.com/office/officeart/2005/8/layout/hProcess11"/>
    <dgm:cxn modelId="{12692CB8-CB1A-4F24-BA5A-8696B6D21031}" srcId="{E41FC5B1-3327-4359-B4FE-BDA130726FC1}" destId="{ADAA7F65-4193-4D84-8220-C51D1578A493}" srcOrd="4" destOrd="0" parTransId="{FFCADAAD-A3F5-455A-89B2-55EAC6919DE1}" sibTransId="{67EE59FA-DF0A-42FA-860D-D506233B7657}"/>
    <dgm:cxn modelId="{F9BC9CF8-582E-4799-A116-76C64D1FCA1A}" srcId="{E41FC5B1-3327-4359-B4FE-BDA130726FC1}" destId="{257562D1-79AF-496C-840D-160373B4684D}" srcOrd="2" destOrd="0" parTransId="{9DAF92E7-BFDA-48C3-A3A8-EABCB6163529}" sibTransId="{42A87DBE-61A3-4D8A-A398-B2EE764A9EFA}"/>
    <dgm:cxn modelId="{5F026527-AE81-4E71-895B-4554C5310946}" type="presOf" srcId="{3DD6E5C7-A376-44FE-9B62-A8AEFEA6B619}" destId="{A08FBF7C-C978-4343-9A52-43D73DEDF4A4}" srcOrd="0" destOrd="0" presId="urn:microsoft.com/office/officeart/2005/8/layout/hProcess11"/>
    <dgm:cxn modelId="{06CE8D10-DD2A-4187-8B63-A5EB196ED1E3}" type="presOf" srcId="{ADAA7F65-4193-4D84-8220-C51D1578A493}" destId="{E08247BB-E9FF-4CFD-AF89-A9905AB56B20}" srcOrd="0" destOrd="0" presId="urn:microsoft.com/office/officeart/2005/8/layout/hProcess11"/>
    <dgm:cxn modelId="{88069341-0ECF-440D-8C50-27968101FC09}" srcId="{E41FC5B1-3327-4359-B4FE-BDA130726FC1}" destId="{3DD6E5C7-A376-44FE-9B62-A8AEFEA6B619}" srcOrd="3" destOrd="0" parTransId="{0201D8E2-D5E0-4B30-81F1-C7E07A39B9B2}" sibTransId="{AD0245EE-1260-4B4F-AC92-B3D39C3DFDE8}"/>
    <dgm:cxn modelId="{CFBC995B-92EF-4421-A6F9-CFE2E48158F8}" type="presParOf" srcId="{2FF1B3B3-D241-472C-9ADF-BD36FFACAF84}" destId="{A2E72461-EF65-46CE-AEE2-EECC51D00DE1}" srcOrd="0" destOrd="0" presId="urn:microsoft.com/office/officeart/2005/8/layout/hProcess11"/>
    <dgm:cxn modelId="{369E8F97-255E-48F2-B70C-4E13BFC3DF2A}" type="presParOf" srcId="{2FF1B3B3-D241-472C-9ADF-BD36FFACAF84}" destId="{7B7B6229-1668-43D7-ADB4-882055323B7E}" srcOrd="1" destOrd="0" presId="urn:microsoft.com/office/officeart/2005/8/layout/hProcess11"/>
    <dgm:cxn modelId="{B1544B63-9DCD-4D44-AFF8-59E3272F92CA}" type="presParOf" srcId="{7B7B6229-1668-43D7-ADB4-882055323B7E}" destId="{74598295-5621-496C-A33A-962817F277E0}" srcOrd="0" destOrd="0" presId="urn:microsoft.com/office/officeart/2005/8/layout/hProcess11"/>
    <dgm:cxn modelId="{5EA54BE8-D7BB-4966-ABFA-69CD51A02B44}" type="presParOf" srcId="{74598295-5621-496C-A33A-962817F277E0}" destId="{978D00E2-AB68-4C0C-8E7F-F4385E59AAD2}" srcOrd="0" destOrd="0" presId="urn:microsoft.com/office/officeart/2005/8/layout/hProcess11"/>
    <dgm:cxn modelId="{FDF36C0F-9C4C-4B3D-BD65-6E0ED6EF9BA4}" type="presParOf" srcId="{74598295-5621-496C-A33A-962817F277E0}" destId="{E3FC0FEB-F937-44A0-80F3-76FFFF381E68}" srcOrd="1" destOrd="0" presId="urn:microsoft.com/office/officeart/2005/8/layout/hProcess11"/>
    <dgm:cxn modelId="{FF6B98DA-1D70-477F-9FC6-4655B0668C2F}" type="presParOf" srcId="{74598295-5621-496C-A33A-962817F277E0}" destId="{C687EBB5-5E19-41FD-B4ED-D5BFD966C78E}" srcOrd="2" destOrd="0" presId="urn:microsoft.com/office/officeart/2005/8/layout/hProcess11"/>
    <dgm:cxn modelId="{6BD3D3CD-29FC-423D-BEC2-1E0E32E0EBED}" type="presParOf" srcId="{7B7B6229-1668-43D7-ADB4-882055323B7E}" destId="{A2AF81D1-B0E0-448F-8067-409368E3F8C2}" srcOrd="1" destOrd="0" presId="urn:microsoft.com/office/officeart/2005/8/layout/hProcess11"/>
    <dgm:cxn modelId="{B1586DCC-705A-4177-9552-1FA568F4A440}" type="presParOf" srcId="{7B7B6229-1668-43D7-ADB4-882055323B7E}" destId="{0C869E8E-DA79-4A13-B270-6C0F58ABACE8}" srcOrd="2" destOrd="0" presId="urn:microsoft.com/office/officeart/2005/8/layout/hProcess11"/>
    <dgm:cxn modelId="{544E0F84-5870-4C0D-AA71-17BA8F43685A}" type="presParOf" srcId="{0C869E8E-DA79-4A13-B270-6C0F58ABACE8}" destId="{AAAFF381-881D-46EE-9F80-6D7E164E2D89}" srcOrd="0" destOrd="0" presId="urn:microsoft.com/office/officeart/2005/8/layout/hProcess11"/>
    <dgm:cxn modelId="{B98840B9-36BB-4FE3-A66B-FAE6A1B0F50A}" type="presParOf" srcId="{0C869E8E-DA79-4A13-B270-6C0F58ABACE8}" destId="{05757C81-E541-46E4-8FB6-89BECE6087CF}" srcOrd="1" destOrd="0" presId="urn:microsoft.com/office/officeart/2005/8/layout/hProcess11"/>
    <dgm:cxn modelId="{A6AC709C-CD54-4EC5-AA38-ED308A1A4B11}" type="presParOf" srcId="{0C869E8E-DA79-4A13-B270-6C0F58ABACE8}" destId="{47659CF4-FF05-437F-96C1-CDF0F9CCB974}" srcOrd="2" destOrd="0" presId="urn:microsoft.com/office/officeart/2005/8/layout/hProcess11"/>
    <dgm:cxn modelId="{B8163C32-8D07-4C53-8C55-6D55E932A867}" type="presParOf" srcId="{7B7B6229-1668-43D7-ADB4-882055323B7E}" destId="{85364E29-B141-4C30-A569-4E9363A54BE3}" srcOrd="3" destOrd="0" presId="urn:microsoft.com/office/officeart/2005/8/layout/hProcess11"/>
    <dgm:cxn modelId="{1190448C-751A-4ED2-8D28-DB37A4282F67}" type="presParOf" srcId="{7B7B6229-1668-43D7-ADB4-882055323B7E}" destId="{8FBE9E32-16EE-4297-A85E-7B2FC91473ED}" srcOrd="4" destOrd="0" presId="urn:microsoft.com/office/officeart/2005/8/layout/hProcess11"/>
    <dgm:cxn modelId="{050C476A-5FD3-4655-A626-E9E270D00155}" type="presParOf" srcId="{8FBE9E32-16EE-4297-A85E-7B2FC91473ED}" destId="{D520637F-CEB9-4B46-801E-026FB0E4ECC9}" srcOrd="0" destOrd="0" presId="urn:microsoft.com/office/officeart/2005/8/layout/hProcess11"/>
    <dgm:cxn modelId="{DE76DC07-6FAB-4050-AA02-0763158FDD46}" type="presParOf" srcId="{8FBE9E32-16EE-4297-A85E-7B2FC91473ED}" destId="{03FBEF14-D8B0-43BB-9DCD-09A4292F7A02}" srcOrd="1" destOrd="0" presId="urn:microsoft.com/office/officeart/2005/8/layout/hProcess11"/>
    <dgm:cxn modelId="{D6296752-33FC-4CF2-9E9E-50128A5DEE52}" type="presParOf" srcId="{8FBE9E32-16EE-4297-A85E-7B2FC91473ED}" destId="{003E5A77-0E44-4879-A9B6-1ABB0CFB18D6}" srcOrd="2" destOrd="0" presId="urn:microsoft.com/office/officeart/2005/8/layout/hProcess11"/>
    <dgm:cxn modelId="{53BC6304-2932-49B3-8E4D-766CB6DE66AC}" type="presParOf" srcId="{7B7B6229-1668-43D7-ADB4-882055323B7E}" destId="{35F3D550-0123-4943-852C-726F0D30F9A9}" srcOrd="5" destOrd="0" presId="urn:microsoft.com/office/officeart/2005/8/layout/hProcess11"/>
    <dgm:cxn modelId="{0223BDBB-D712-4204-B248-27281CBD43A6}" type="presParOf" srcId="{7B7B6229-1668-43D7-ADB4-882055323B7E}" destId="{ECAB57D3-1B97-4C7D-9BAE-838E1BD19B24}" srcOrd="6" destOrd="0" presId="urn:microsoft.com/office/officeart/2005/8/layout/hProcess11"/>
    <dgm:cxn modelId="{94A0E922-00FE-45EF-AD14-7EF7ABAA3EF7}" type="presParOf" srcId="{ECAB57D3-1B97-4C7D-9BAE-838E1BD19B24}" destId="{A08FBF7C-C978-4343-9A52-43D73DEDF4A4}" srcOrd="0" destOrd="0" presId="urn:microsoft.com/office/officeart/2005/8/layout/hProcess11"/>
    <dgm:cxn modelId="{FFFE1C44-F5CC-41FC-8849-87F0F3E70777}" type="presParOf" srcId="{ECAB57D3-1B97-4C7D-9BAE-838E1BD19B24}" destId="{B81A70BE-4D6C-4D79-B0CD-7C96C69D1945}" srcOrd="1" destOrd="0" presId="urn:microsoft.com/office/officeart/2005/8/layout/hProcess11"/>
    <dgm:cxn modelId="{BAC07651-C2C9-484E-B017-29A7FC789F41}" type="presParOf" srcId="{ECAB57D3-1B97-4C7D-9BAE-838E1BD19B24}" destId="{0E99371A-F251-4275-B154-EF4518F1FF42}" srcOrd="2" destOrd="0" presId="urn:microsoft.com/office/officeart/2005/8/layout/hProcess11"/>
    <dgm:cxn modelId="{08D81DD6-A26D-46C6-915E-52E6C446394D}" type="presParOf" srcId="{7B7B6229-1668-43D7-ADB4-882055323B7E}" destId="{6CC6EB6A-5849-4700-B671-4FBBBA4984B2}" srcOrd="7" destOrd="0" presId="urn:microsoft.com/office/officeart/2005/8/layout/hProcess11"/>
    <dgm:cxn modelId="{D5663990-4547-40BA-B849-08A0BD1195B8}" type="presParOf" srcId="{7B7B6229-1668-43D7-ADB4-882055323B7E}" destId="{46A61C23-6430-4C3E-9DB6-E1C932BF2D11}" srcOrd="8" destOrd="0" presId="urn:microsoft.com/office/officeart/2005/8/layout/hProcess11"/>
    <dgm:cxn modelId="{CC6A90AD-856A-403F-BDCD-D2845B33934A}" type="presParOf" srcId="{46A61C23-6430-4C3E-9DB6-E1C932BF2D11}" destId="{E08247BB-E9FF-4CFD-AF89-A9905AB56B20}" srcOrd="0" destOrd="0" presId="urn:microsoft.com/office/officeart/2005/8/layout/hProcess11"/>
    <dgm:cxn modelId="{677345BC-4B07-41C1-9EBC-B973EB974F54}" type="presParOf" srcId="{46A61C23-6430-4C3E-9DB6-E1C932BF2D11}" destId="{8BD54537-E6A9-430D-8DB9-49CB83237054}" srcOrd="1" destOrd="0" presId="urn:microsoft.com/office/officeart/2005/8/layout/hProcess11"/>
    <dgm:cxn modelId="{37604791-AAD1-4900-9219-54036009931F}" type="presParOf" srcId="{46A61C23-6430-4C3E-9DB6-E1C932BF2D11}" destId="{018F1F25-B684-4B02-9A39-BA7590BD8697}" srcOrd="2" destOrd="0" presId="urn:microsoft.com/office/officeart/2005/8/layout/hProcess11"/>
    <dgm:cxn modelId="{F3D45934-EE83-4DC0-BD26-62B100849EB9}" type="presParOf" srcId="{7B7B6229-1668-43D7-ADB4-882055323B7E}" destId="{1CBE45EB-7E76-4BAA-AA64-6690E996DDD3}" srcOrd="9" destOrd="0" presId="urn:microsoft.com/office/officeart/2005/8/layout/hProcess11"/>
    <dgm:cxn modelId="{8731014E-4BA4-41A5-943C-A7A63BB772D6}" type="presParOf" srcId="{7B7B6229-1668-43D7-ADB4-882055323B7E}" destId="{A97074AC-DC4C-42F8-9449-75CB93FF2E2A}" srcOrd="10" destOrd="0" presId="urn:microsoft.com/office/officeart/2005/8/layout/hProcess11"/>
    <dgm:cxn modelId="{3C225A9A-D189-4C71-9EB4-B69B81E3FEEC}" type="presParOf" srcId="{A97074AC-DC4C-42F8-9449-75CB93FF2E2A}" destId="{FDE0F1DF-76CC-4BAA-8D85-CF4C8F5979A1}" srcOrd="0" destOrd="0" presId="urn:microsoft.com/office/officeart/2005/8/layout/hProcess11"/>
    <dgm:cxn modelId="{40CE17B9-7236-4133-8B06-49BDB4C97018}" type="presParOf" srcId="{A97074AC-DC4C-42F8-9449-75CB93FF2E2A}" destId="{50172A77-417D-47EE-BFDF-27B205D1ECA6}" srcOrd="1" destOrd="0" presId="urn:microsoft.com/office/officeart/2005/8/layout/hProcess11"/>
    <dgm:cxn modelId="{B7EBEED7-2895-4A5A-A352-63D2E3B1E946}" type="presParOf" srcId="{A97074AC-DC4C-42F8-9449-75CB93FF2E2A}" destId="{A2D1DCA3-A8B8-41F7-A415-EE788F118C4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307C2-9E29-4D72-BBE4-2D132830F81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282C82-2EE7-4E07-818E-1246CC526B13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0" i="0" dirty="0" smtClean="0"/>
            <a:t>Название задания</a:t>
          </a:r>
          <a:endParaRPr lang="ru-RU" dirty="0"/>
        </a:p>
      </dgm:t>
    </dgm:pt>
    <dgm:pt modelId="{3A20702E-D38E-4A3E-B6A8-FC344C389D6E}" type="parTrans" cxnId="{096AB302-D3E5-48ED-86C2-48F845EF1BBF}">
      <dgm:prSet/>
      <dgm:spPr/>
      <dgm:t>
        <a:bodyPr/>
        <a:lstStyle/>
        <a:p>
          <a:endParaRPr lang="ru-RU"/>
        </a:p>
      </dgm:t>
    </dgm:pt>
    <dgm:pt modelId="{3A26DF25-E31A-4881-9FC2-CB2E7E300E8E}" type="sibTrans" cxnId="{096AB302-D3E5-48ED-86C2-48F845EF1BB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ru-RU"/>
        </a:p>
      </dgm:t>
    </dgm:pt>
    <dgm:pt modelId="{FC6A1F1C-4A2D-41F9-AAEF-EF5C368B0833}">
      <dgm:prSet phldrT="[Текст]"/>
      <dgm:spPr/>
      <dgm:t>
        <a:bodyPr/>
        <a:lstStyle/>
        <a:p>
          <a:pPr algn="ctr"/>
          <a:r>
            <a:rPr lang="ru-RU" b="0" i="0" dirty="0" smtClean="0"/>
            <a:t>Личностно-значимый познавательный вопрос</a:t>
          </a:r>
          <a:endParaRPr lang="ru-RU" dirty="0"/>
        </a:p>
      </dgm:t>
    </dgm:pt>
    <dgm:pt modelId="{A4F4D81E-F507-4752-B909-CB9EBDACAD5B}" type="parTrans" cxnId="{ABD7CC39-628B-437B-9540-9EB42E25E687}">
      <dgm:prSet/>
      <dgm:spPr/>
      <dgm:t>
        <a:bodyPr/>
        <a:lstStyle/>
        <a:p>
          <a:endParaRPr lang="ru-RU"/>
        </a:p>
      </dgm:t>
    </dgm:pt>
    <dgm:pt modelId="{2E0B95CC-3804-4B9C-A4C3-0B5EEEE0727B}" type="sibTrans" cxnId="{ABD7CC39-628B-437B-9540-9EB42E25E687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ru-RU"/>
        </a:p>
      </dgm:t>
    </dgm:pt>
    <dgm:pt modelId="{DA5FA80A-8CCF-409F-8E32-4DDDE7D36042}">
      <dgm:prSet phldrT="[Текст]"/>
      <dgm:spPr/>
      <dgm:t>
        <a:bodyPr/>
        <a:lstStyle/>
        <a:p>
          <a:pPr algn="ctr"/>
          <a:r>
            <a:rPr lang="ru-RU" b="0" i="0" dirty="0" smtClean="0"/>
            <a:t>Информация по данному вопросу, представленная в разнообразном виде</a:t>
          </a:r>
          <a:endParaRPr lang="ru-RU" dirty="0"/>
        </a:p>
      </dgm:t>
    </dgm:pt>
    <dgm:pt modelId="{68CCC2D0-DAC3-45BB-B586-2DA157A9B105}" type="parTrans" cxnId="{04D814AD-47DD-43FC-9241-5804283A74DB}">
      <dgm:prSet/>
      <dgm:spPr/>
      <dgm:t>
        <a:bodyPr/>
        <a:lstStyle/>
        <a:p>
          <a:endParaRPr lang="ru-RU"/>
        </a:p>
      </dgm:t>
    </dgm:pt>
    <dgm:pt modelId="{6EE3C52E-47FC-40BF-B943-B36D97FFA52F}" type="sibTrans" cxnId="{04D814AD-47DD-43FC-9241-5804283A74D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ru-RU"/>
        </a:p>
      </dgm:t>
    </dgm:pt>
    <dgm:pt modelId="{40263F6B-F032-499D-9F52-62006456CD5B}">
      <dgm:prSet phldrT="[Текст]"/>
      <dgm:spPr/>
      <dgm:t>
        <a:bodyPr/>
        <a:lstStyle/>
        <a:p>
          <a:pPr algn="ctr"/>
          <a:r>
            <a:rPr lang="ru-RU" b="0" i="0" dirty="0" smtClean="0"/>
            <a:t>Задания на работу с данной информацией</a:t>
          </a:r>
          <a:endParaRPr lang="ru-RU" dirty="0"/>
        </a:p>
      </dgm:t>
    </dgm:pt>
    <dgm:pt modelId="{D9A48E4F-26CE-4AC9-B99E-C0A8852FAC6A}" type="parTrans" cxnId="{E54EB8E2-D7CD-4CD4-9FF0-737A51EE0894}">
      <dgm:prSet/>
      <dgm:spPr/>
      <dgm:t>
        <a:bodyPr/>
        <a:lstStyle/>
        <a:p>
          <a:endParaRPr lang="ru-RU"/>
        </a:p>
      </dgm:t>
    </dgm:pt>
    <dgm:pt modelId="{BBE1C23E-5829-4C1D-9F82-0E04F43FD446}" type="sibTrans" cxnId="{E54EB8E2-D7CD-4CD4-9FF0-737A51EE0894}">
      <dgm:prSet/>
      <dgm:spPr/>
      <dgm:t>
        <a:bodyPr/>
        <a:lstStyle/>
        <a:p>
          <a:endParaRPr lang="ru-RU"/>
        </a:p>
      </dgm:t>
    </dgm:pt>
    <dgm:pt modelId="{69513EF5-E54F-4694-AF11-6EAF4CEA3BE8}" type="pres">
      <dgm:prSet presAssocID="{620307C2-9E29-4D72-BBE4-2D132830F8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AA5CF-2F25-4534-A1B6-676E9E0330CE}" type="pres">
      <dgm:prSet presAssocID="{620307C2-9E29-4D72-BBE4-2D132830F81D}" presName="dummyMaxCanvas" presStyleCnt="0">
        <dgm:presLayoutVars/>
      </dgm:prSet>
      <dgm:spPr/>
    </dgm:pt>
    <dgm:pt modelId="{02898270-0D7E-4A2B-97AA-233F98406138}" type="pres">
      <dgm:prSet presAssocID="{620307C2-9E29-4D72-BBE4-2D132830F81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696F0-F2E9-41AF-A994-E6B282AE4D68}" type="pres">
      <dgm:prSet presAssocID="{620307C2-9E29-4D72-BBE4-2D132830F81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A1043-1C4C-4A7E-A987-9702BFCCC2C4}" type="pres">
      <dgm:prSet presAssocID="{620307C2-9E29-4D72-BBE4-2D132830F81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0BDD6-89EE-4308-9EB2-EE088CC44813}" type="pres">
      <dgm:prSet presAssocID="{620307C2-9E29-4D72-BBE4-2D132830F81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DCABE-9423-43F1-AE30-21F7A11904E3}" type="pres">
      <dgm:prSet presAssocID="{620307C2-9E29-4D72-BBE4-2D132830F81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4708E-66BE-40E0-9FBB-06DA655B1AEE}" type="pres">
      <dgm:prSet presAssocID="{620307C2-9E29-4D72-BBE4-2D132830F81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34DEF-6BF3-48E2-81E9-76C7121B1897}" type="pres">
      <dgm:prSet presAssocID="{620307C2-9E29-4D72-BBE4-2D132830F81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C71BE-245F-4AC4-B2FC-5EF929CA3D99}" type="pres">
      <dgm:prSet presAssocID="{620307C2-9E29-4D72-BBE4-2D132830F81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1F6BA-5275-4DF4-9B52-3461C1B6AFCD}" type="pres">
      <dgm:prSet presAssocID="{620307C2-9E29-4D72-BBE4-2D132830F81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809CC-D6B1-4BD7-964B-A7A1FB6EAE46}" type="pres">
      <dgm:prSet presAssocID="{620307C2-9E29-4D72-BBE4-2D132830F81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D30B8-F3CE-4696-B1A1-5C30A34622EC}" type="pres">
      <dgm:prSet presAssocID="{620307C2-9E29-4D72-BBE4-2D132830F81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A678C-C852-4E45-AF72-85D99BA3989F}" type="presOf" srcId="{E0282C82-2EE7-4E07-818E-1246CC526B13}" destId="{C9EC71BE-245F-4AC4-B2FC-5EF929CA3D99}" srcOrd="1" destOrd="0" presId="urn:microsoft.com/office/officeart/2005/8/layout/vProcess5"/>
    <dgm:cxn modelId="{FED6FAAF-F528-4A1A-B2B3-4A4C919C74D0}" type="presOf" srcId="{6EE3C52E-47FC-40BF-B943-B36D97FFA52F}" destId="{63234DEF-6BF3-48E2-81E9-76C7121B1897}" srcOrd="0" destOrd="0" presId="urn:microsoft.com/office/officeart/2005/8/layout/vProcess5"/>
    <dgm:cxn modelId="{B5120045-3958-4B50-96A1-25B2AEB4F39C}" type="presOf" srcId="{DA5FA80A-8CCF-409F-8E32-4DDDE7D36042}" destId="{E4CA1043-1C4C-4A7E-A987-9702BFCCC2C4}" srcOrd="0" destOrd="0" presId="urn:microsoft.com/office/officeart/2005/8/layout/vProcess5"/>
    <dgm:cxn modelId="{D46D1756-EF96-4C87-AC3C-6C12113CD04E}" type="presOf" srcId="{FC6A1F1C-4A2D-41F9-AAEF-EF5C368B0833}" destId="{5161F6BA-5275-4DF4-9B52-3461C1B6AFCD}" srcOrd="1" destOrd="0" presId="urn:microsoft.com/office/officeart/2005/8/layout/vProcess5"/>
    <dgm:cxn modelId="{50AB84C7-6C65-4796-BF51-758B9ED0CB0C}" type="presOf" srcId="{40263F6B-F032-499D-9F52-62006456CD5B}" destId="{B820BDD6-89EE-4308-9EB2-EE088CC44813}" srcOrd="0" destOrd="0" presId="urn:microsoft.com/office/officeart/2005/8/layout/vProcess5"/>
    <dgm:cxn modelId="{E54EB8E2-D7CD-4CD4-9FF0-737A51EE0894}" srcId="{620307C2-9E29-4D72-BBE4-2D132830F81D}" destId="{40263F6B-F032-499D-9F52-62006456CD5B}" srcOrd="3" destOrd="0" parTransId="{D9A48E4F-26CE-4AC9-B99E-C0A8852FAC6A}" sibTransId="{BBE1C23E-5829-4C1D-9F82-0E04F43FD446}"/>
    <dgm:cxn modelId="{B64D5B25-8F95-4499-AFDC-12054E425803}" type="presOf" srcId="{40263F6B-F032-499D-9F52-62006456CD5B}" destId="{B59D30B8-F3CE-4696-B1A1-5C30A34622EC}" srcOrd="1" destOrd="0" presId="urn:microsoft.com/office/officeart/2005/8/layout/vProcess5"/>
    <dgm:cxn modelId="{2AE2F412-1FD3-4CFD-8DEB-4C584D71A36C}" type="presOf" srcId="{2E0B95CC-3804-4B9C-A4C3-0B5EEEE0727B}" destId="{3D94708E-66BE-40E0-9FBB-06DA655B1AEE}" srcOrd="0" destOrd="0" presId="urn:microsoft.com/office/officeart/2005/8/layout/vProcess5"/>
    <dgm:cxn modelId="{DA891B49-A21A-47CE-901F-C5F903A9FDD5}" type="presOf" srcId="{3A26DF25-E31A-4881-9FC2-CB2E7E300E8E}" destId="{A3ADCABE-9423-43F1-AE30-21F7A11904E3}" srcOrd="0" destOrd="0" presId="urn:microsoft.com/office/officeart/2005/8/layout/vProcess5"/>
    <dgm:cxn modelId="{2188A4F5-CBA8-4E61-9D71-27E8F9377CA2}" type="presOf" srcId="{620307C2-9E29-4D72-BBE4-2D132830F81D}" destId="{69513EF5-E54F-4694-AF11-6EAF4CEA3BE8}" srcOrd="0" destOrd="0" presId="urn:microsoft.com/office/officeart/2005/8/layout/vProcess5"/>
    <dgm:cxn modelId="{4E070561-CBB4-46BB-B7A0-AA469B9D30C1}" type="presOf" srcId="{DA5FA80A-8CCF-409F-8E32-4DDDE7D36042}" destId="{C26809CC-D6B1-4BD7-964B-A7A1FB6EAE46}" srcOrd="1" destOrd="0" presId="urn:microsoft.com/office/officeart/2005/8/layout/vProcess5"/>
    <dgm:cxn modelId="{3E7B6BCA-1214-488D-8D36-E8398F169087}" type="presOf" srcId="{E0282C82-2EE7-4E07-818E-1246CC526B13}" destId="{02898270-0D7E-4A2B-97AA-233F98406138}" srcOrd="0" destOrd="0" presId="urn:microsoft.com/office/officeart/2005/8/layout/vProcess5"/>
    <dgm:cxn modelId="{096AB302-D3E5-48ED-86C2-48F845EF1BBF}" srcId="{620307C2-9E29-4D72-BBE4-2D132830F81D}" destId="{E0282C82-2EE7-4E07-818E-1246CC526B13}" srcOrd="0" destOrd="0" parTransId="{3A20702E-D38E-4A3E-B6A8-FC344C389D6E}" sibTransId="{3A26DF25-E31A-4881-9FC2-CB2E7E300E8E}"/>
    <dgm:cxn modelId="{7A1C0148-EA55-4936-9B9A-2190AED023F0}" type="presOf" srcId="{FC6A1F1C-4A2D-41F9-AAEF-EF5C368B0833}" destId="{CE2696F0-F2E9-41AF-A994-E6B282AE4D68}" srcOrd="0" destOrd="0" presId="urn:microsoft.com/office/officeart/2005/8/layout/vProcess5"/>
    <dgm:cxn modelId="{ABD7CC39-628B-437B-9540-9EB42E25E687}" srcId="{620307C2-9E29-4D72-BBE4-2D132830F81D}" destId="{FC6A1F1C-4A2D-41F9-AAEF-EF5C368B0833}" srcOrd="1" destOrd="0" parTransId="{A4F4D81E-F507-4752-B909-CB9EBDACAD5B}" sibTransId="{2E0B95CC-3804-4B9C-A4C3-0B5EEEE0727B}"/>
    <dgm:cxn modelId="{04D814AD-47DD-43FC-9241-5804283A74DB}" srcId="{620307C2-9E29-4D72-BBE4-2D132830F81D}" destId="{DA5FA80A-8CCF-409F-8E32-4DDDE7D36042}" srcOrd="2" destOrd="0" parTransId="{68CCC2D0-DAC3-45BB-B586-2DA157A9B105}" sibTransId="{6EE3C52E-47FC-40BF-B943-B36D97FFA52F}"/>
    <dgm:cxn modelId="{F96E9350-92C1-41AC-90EE-69D0DED07A5C}" type="presParOf" srcId="{69513EF5-E54F-4694-AF11-6EAF4CEA3BE8}" destId="{4DCAA5CF-2F25-4534-A1B6-676E9E0330CE}" srcOrd="0" destOrd="0" presId="urn:microsoft.com/office/officeart/2005/8/layout/vProcess5"/>
    <dgm:cxn modelId="{F63B2C54-6CAD-4FCA-B89D-D437AB3CD17D}" type="presParOf" srcId="{69513EF5-E54F-4694-AF11-6EAF4CEA3BE8}" destId="{02898270-0D7E-4A2B-97AA-233F98406138}" srcOrd="1" destOrd="0" presId="urn:microsoft.com/office/officeart/2005/8/layout/vProcess5"/>
    <dgm:cxn modelId="{CDDBFB50-5F60-4413-B292-2016F617B52B}" type="presParOf" srcId="{69513EF5-E54F-4694-AF11-6EAF4CEA3BE8}" destId="{CE2696F0-F2E9-41AF-A994-E6B282AE4D68}" srcOrd="2" destOrd="0" presId="urn:microsoft.com/office/officeart/2005/8/layout/vProcess5"/>
    <dgm:cxn modelId="{73644E94-9EC0-4B4D-ADC4-B0D766DF5E44}" type="presParOf" srcId="{69513EF5-E54F-4694-AF11-6EAF4CEA3BE8}" destId="{E4CA1043-1C4C-4A7E-A987-9702BFCCC2C4}" srcOrd="3" destOrd="0" presId="urn:microsoft.com/office/officeart/2005/8/layout/vProcess5"/>
    <dgm:cxn modelId="{5BA051BA-5DD9-41E5-BE70-7D48CFA8AD19}" type="presParOf" srcId="{69513EF5-E54F-4694-AF11-6EAF4CEA3BE8}" destId="{B820BDD6-89EE-4308-9EB2-EE088CC44813}" srcOrd="4" destOrd="0" presId="urn:microsoft.com/office/officeart/2005/8/layout/vProcess5"/>
    <dgm:cxn modelId="{A2012698-2124-4529-B634-47917DBE4DF2}" type="presParOf" srcId="{69513EF5-E54F-4694-AF11-6EAF4CEA3BE8}" destId="{A3ADCABE-9423-43F1-AE30-21F7A11904E3}" srcOrd="5" destOrd="0" presId="urn:microsoft.com/office/officeart/2005/8/layout/vProcess5"/>
    <dgm:cxn modelId="{F0324E8B-59FF-41F6-8EE9-76187A9175B7}" type="presParOf" srcId="{69513EF5-E54F-4694-AF11-6EAF4CEA3BE8}" destId="{3D94708E-66BE-40E0-9FBB-06DA655B1AEE}" srcOrd="6" destOrd="0" presId="urn:microsoft.com/office/officeart/2005/8/layout/vProcess5"/>
    <dgm:cxn modelId="{E2E9559A-5EA8-4329-A860-ABC098F71619}" type="presParOf" srcId="{69513EF5-E54F-4694-AF11-6EAF4CEA3BE8}" destId="{63234DEF-6BF3-48E2-81E9-76C7121B1897}" srcOrd="7" destOrd="0" presId="urn:microsoft.com/office/officeart/2005/8/layout/vProcess5"/>
    <dgm:cxn modelId="{5729FF2C-04E5-4E56-8B6A-852F2F73F4B4}" type="presParOf" srcId="{69513EF5-E54F-4694-AF11-6EAF4CEA3BE8}" destId="{C9EC71BE-245F-4AC4-B2FC-5EF929CA3D99}" srcOrd="8" destOrd="0" presId="urn:microsoft.com/office/officeart/2005/8/layout/vProcess5"/>
    <dgm:cxn modelId="{302D18A2-FB07-4A64-BFB6-1C663E0290A9}" type="presParOf" srcId="{69513EF5-E54F-4694-AF11-6EAF4CEA3BE8}" destId="{5161F6BA-5275-4DF4-9B52-3461C1B6AFCD}" srcOrd="9" destOrd="0" presId="urn:microsoft.com/office/officeart/2005/8/layout/vProcess5"/>
    <dgm:cxn modelId="{144D088A-EB25-4BEB-A3D9-0781FB0C3AFE}" type="presParOf" srcId="{69513EF5-E54F-4694-AF11-6EAF4CEA3BE8}" destId="{C26809CC-D6B1-4BD7-964B-A7A1FB6EAE46}" srcOrd="10" destOrd="0" presId="urn:microsoft.com/office/officeart/2005/8/layout/vProcess5"/>
    <dgm:cxn modelId="{815D28E4-6871-469E-8D00-2BA0E36D1676}" type="presParOf" srcId="{69513EF5-E54F-4694-AF11-6EAF4CEA3BE8}" destId="{B59D30B8-F3CE-4696-B1A1-5C30A34622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B944F-8472-4BCB-ADBC-9581D36C0877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332BCD4-E486-4CF9-AD5E-F6772B6D003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 группа заданий</a:t>
          </a:r>
          <a:endParaRPr lang="ru-RU" sz="2000" dirty="0">
            <a:solidFill>
              <a:schemeClr val="tx1"/>
            </a:solidFill>
          </a:endParaRPr>
        </a:p>
      </dgm:t>
    </dgm:pt>
    <dgm:pt modelId="{A0C8B190-C176-4638-B716-460DED083CFB}" type="parTrans" cxnId="{A52904E2-0B2A-410B-B6F7-93520CA8FA13}">
      <dgm:prSet/>
      <dgm:spPr/>
      <dgm:t>
        <a:bodyPr/>
        <a:lstStyle/>
        <a:p>
          <a:endParaRPr lang="ru-RU"/>
        </a:p>
      </dgm:t>
    </dgm:pt>
    <dgm:pt modelId="{32C11FBE-F521-41E7-B196-BB5B2BAF9954}" type="sibTrans" cxnId="{A52904E2-0B2A-410B-B6F7-93520CA8FA13}">
      <dgm:prSet/>
      <dgm:spPr/>
      <dgm:t>
        <a:bodyPr/>
        <a:lstStyle/>
        <a:p>
          <a:endParaRPr lang="ru-RU"/>
        </a:p>
      </dgm:t>
    </dgm:pt>
    <dgm:pt modelId="{56644282-7F71-4138-9E0E-D46F538F1773}">
      <dgm:prSet phldrT="[Текст]"/>
      <dgm:spPr/>
      <dgm:t>
        <a:bodyPr/>
        <a:lstStyle/>
        <a:p>
          <a:r>
            <a:rPr lang="ru-RU" dirty="0" smtClean="0"/>
            <a:t>читать, понимать текст, включая учебный, воспроизводить и использовать информацию, представленную явно</a:t>
          </a:r>
          <a:endParaRPr lang="ru-RU" dirty="0"/>
        </a:p>
      </dgm:t>
    </dgm:pt>
    <dgm:pt modelId="{8B717359-FE32-4DA3-BE3F-4928FF919C00}" type="parTrans" cxnId="{732E0E52-1C50-47F3-92BD-88561FDDCAF2}">
      <dgm:prSet/>
      <dgm:spPr/>
      <dgm:t>
        <a:bodyPr/>
        <a:lstStyle/>
        <a:p>
          <a:endParaRPr lang="ru-RU"/>
        </a:p>
      </dgm:t>
    </dgm:pt>
    <dgm:pt modelId="{BD3FB7F5-80EB-42BE-ACB4-8AC76F31EF4E}" type="sibTrans" cxnId="{732E0E52-1C50-47F3-92BD-88561FDDCAF2}">
      <dgm:prSet/>
      <dgm:spPr/>
      <dgm:t>
        <a:bodyPr/>
        <a:lstStyle/>
        <a:p>
          <a:endParaRPr lang="ru-RU"/>
        </a:p>
      </dgm:t>
    </dgm:pt>
    <dgm:pt modelId="{F3147B28-5B88-431F-9E16-CAB4E655F26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2 группа заданий</a:t>
          </a:r>
          <a:endParaRPr lang="ru-RU" sz="2000" dirty="0">
            <a:solidFill>
              <a:schemeClr val="tx1"/>
            </a:solidFill>
          </a:endParaRPr>
        </a:p>
      </dgm:t>
    </dgm:pt>
    <dgm:pt modelId="{FBC847F6-F547-49E2-BA58-280C40985EEF}" type="parTrans" cxnId="{482BAFE4-A8F5-48B8-BCF7-D92A2DC6F544}">
      <dgm:prSet/>
      <dgm:spPr/>
      <dgm:t>
        <a:bodyPr/>
        <a:lstStyle/>
        <a:p>
          <a:endParaRPr lang="ru-RU"/>
        </a:p>
      </dgm:t>
    </dgm:pt>
    <dgm:pt modelId="{E2681313-D0D8-42DE-97DE-5B2DA226AC5C}" type="sibTrans" cxnId="{482BAFE4-A8F5-48B8-BCF7-D92A2DC6F544}">
      <dgm:prSet/>
      <dgm:spPr/>
      <dgm:t>
        <a:bodyPr/>
        <a:lstStyle/>
        <a:p>
          <a:endParaRPr lang="ru-RU"/>
        </a:p>
      </dgm:t>
    </dgm:pt>
    <dgm:pt modelId="{7A6E9D47-24D1-4C57-9C14-515D35E22F98}">
      <dgm:prSet phldrT="[Текст]"/>
      <dgm:spPr/>
      <dgm:t>
        <a:bodyPr/>
        <a:lstStyle/>
        <a:p>
          <a:r>
            <a:rPr lang="ru-RU" dirty="0" smtClean="0"/>
            <a:t>обобщать и интерпретировать информацию, проверять и формулировать на её основе утверждения, делать выводы, работать с данными, представленными в разной форме</a:t>
          </a:r>
          <a:endParaRPr lang="ru-RU" dirty="0"/>
        </a:p>
      </dgm:t>
    </dgm:pt>
    <dgm:pt modelId="{63E3CDCD-780A-4103-A562-024DD1FA1BDF}" type="parTrans" cxnId="{644EDAEE-4B0D-4444-810D-3793AAD24E0E}">
      <dgm:prSet/>
      <dgm:spPr/>
      <dgm:t>
        <a:bodyPr/>
        <a:lstStyle/>
        <a:p>
          <a:endParaRPr lang="ru-RU"/>
        </a:p>
      </dgm:t>
    </dgm:pt>
    <dgm:pt modelId="{0867E086-CFF7-4D56-AFA9-B98C989904D1}" type="sibTrans" cxnId="{644EDAEE-4B0D-4444-810D-3793AAD24E0E}">
      <dgm:prSet/>
      <dgm:spPr/>
      <dgm:t>
        <a:bodyPr/>
        <a:lstStyle/>
        <a:p>
          <a:endParaRPr lang="ru-RU"/>
        </a:p>
      </dgm:t>
    </dgm:pt>
    <dgm:pt modelId="{AF3CCC57-22C5-4145-8A04-CC31C3DAF6E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3 группа заданий</a:t>
          </a:r>
          <a:endParaRPr lang="ru-RU" sz="2000" dirty="0">
            <a:solidFill>
              <a:schemeClr val="tx1"/>
            </a:solidFill>
          </a:endParaRPr>
        </a:p>
      </dgm:t>
    </dgm:pt>
    <dgm:pt modelId="{20611940-C770-4D8E-A4DE-91F9AE4A2960}" type="parTrans" cxnId="{3BF87560-7E05-4ABD-9B89-A20EAEACB7FB}">
      <dgm:prSet/>
      <dgm:spPr/>
      <dgm:t>
        <a:bodyPr/>
        <a:lstStyle/>
        <a:p>
          <a:endParaRPr lang="ru-RU"/>
        </a:p>
      </dgm:t>
    </dgm:pt>
    <dgm:pt modelId="{45D9B7B2-63FF-4C18-A194-4BECE18DFAB8}" type="sibTrans" cxnId="{3BF87560-7E05-4ABD-9B89-A20EAEACB7FB}">
      <dgm:prSet/>
      <dgm:spPr/>
      <dgm:t>
        <a:bodyPr/>
        <a:lstStyle/>
        <a:p>
          <a:endParaRPr lang="ru-RU"/>
        </a:p>
      </dgm:t>
    </dgm:pt>
    <dgm:pt modelId="{C97BD83E-B1C4-44BF-9A46-566944A7981E}">
      <dgm:prSet phldrT="[Текст]"/>
      <dgm:spPr/>
      <dgm:t>
        <a:bodyPr/>
        <a:lstStyle/>
        <a:p>
          <a:r>
            <a:rPr lang="ru-RU" dirty="0" smtClean="0"/>
            <a:t>применять информацию, представленную в разной форме (текст, таблица, схема, краткая запись и пр.) для решения различный бытовых задач</a:t>
          </a:r>
          <a:endParaRPr lang="ru-RU" dirty="0"/>
        </a:p>
      </dgm:t>
    </dgm:pt>
    <dgm:pt modelId="{4B17F9A0-6C38-4101-86CB-45FB2A72AD1D}" type="parTrans" cxnId="{103FC99F-619C-4AFD-B012-505F2EADFDA9}">
      <dgm:prSet/>
      <dgm:spPr/>
      <dgm:t>
        <a:bodyPr/>
        <a:lstStyle/>
        <a:p>
          <a:endParaRPr lang="ru-RU"/>
        </a:p>
      </dgm:t>
    </dgm:pt>
    <dgm:pt modelId="{4CE0FD21-038F-4C53-B607-4B22C39E4A8C}" type="sibTrans" cxnId="{103FC99F-619C-4AFD-B012-505F2EADFDA9}">
      <dgm:prSet/>
      <dgm:spPr/>
      <dgm:t>
        <a:bodyPr/>
        <a:lstStyle/>
        <a:p>
          <a:endParaRPr lang="ru-RU"/>
        </a:p>
      </dgm:t>
    </dgm:pt>
    <dgm:pt modelId="{65EF2B4F-6F9E-4932-A157-7F6EF9EB8EC3}" type="pres">
      <dgm:prSet presAssocID="{156B944F-8472-4BCB-ADBC-9581D36C08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3A55B-8068-4869-9988-899EDEE3DE9F}" type="pres">
      <dgm:prSet presAssocID="{6332BCD4-E486-4CF9-AD5E-F6772B6D0038}" presName="parentText" presStyleLbl="node1" presStyleIdx="0" presStyleCnt="3" custLinFactNeighborX="-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97C0B-29F5-47D9-8BD1-C30119484B4B}" type="pres">
      <dgm:prSet presAssocID="{6332BCD4-E486-4CF9-AD5E-F6772B6D003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1A71-8E5E-4428-91FA-BB88EA7CB66B}" type="pres">
      <dgm:prSet presAssocID="{F3147B28-5B88-431F-9E16-CAB4E655F2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0D511-0808-434F-85ED-309C6C99B030}" type="pres">
      <dgm:prSet presAssocID="{F3147B28-5B88-431F-9E16-CAB4E655F26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F4FAE-C48A-4167-B898-E1D7C7C4F38D}" type="pres">
      <dgm:prSet presAssocID="{AF3CCC57-22C5-4145-8A04-CC31C3DAF6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544C-7F20-4CF5-835E-D3451BB23A18}" type="pres">
      <dgm:prSet presAssocID="{AF3CCC57-22C5-4145-8A04-CC31C3DAF6E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5F403-AD31-4784-BBA6-BAFFA63AFB2C}" type="presOf" srcId="{AF3CCC57-22C5-4145-8A04-CC31C3DAF6E2}" destId="{999F4FAE-C48A-4167-B898-E1D7C7C4F38D}" srcOrd="0" destOrd="0" presId="urn:microsoft.com/office/officeart/2005/8/layout/vList2"/>
    <dgm:cxn modelId="{938F51D0-EC8D-4446-A596-DB072C177C38}" type="presOf" srcId="{C97BD83E-B1C4-44BF-9A46-566944A7981E}" destId="{AE19544C-7F20-4CF5-835E-D3451BB23A18}" srcOrd="0" destOrd="0" presId="urn:microsoft.com/office/officeart/2005/8/layout/vList2"/>
    <dgm:cxn modelId="{644EDAEE-4B0D-4444-810D-3793AAD24E0E}" srcId="{F3147B28-5B88-431F-9E16-CAB4E655F26D}" destId="{7A6E9D47-24D1-4C57-9C14-515D35E22F98}" srcOrd="0" destOrd="0" parTransId="{63E3CDCD-780A-4103-A562-024DD1FA1BDF}" sibTransId="{0867E086-CFF7-4D56-AFA9-B98C989904D1}"/>
    <dgm:cxn modelId="{732E0E52-1C50-47F3-92BD-88561FDDCAF2}" srcId="{6332BCD4-E486-4CF9-AD5E-F6772B6D0038}" destId="{56644282-7F71-4138-9E0E-D46F538F1773}" srcOrd="0" destOrd="0" parTransId="{8B717359-FE32-4DA3-BE3F-4928FF919C00}" sibTransId="{BD3FB7F5-80EB-42BE-ACB4-8AC76F31EF4E}"/>
    <dgm:cxn modelId="{DC7EE8DF-9261-4120-928C-0D667B8596C6}" type="presOf" srcId="{6332BCD4-E486-4CF9-AD5E-F6772B6D0038}" destId="{CF93A55B-8068-4869-9988-899EDEE3DE9F}" srcOrd="0" destOrd="0" presId="urn:microsoft.com/office/officeart/2005/8/layout/vList2"/>
    <dgm:cxn modelId="{A52904E2-0B2A-410B-B6F7-93520CA8FA13}" srcId="{156B944F-8472-4BCB-ADBC-9581D36C0877}" destId="{6332BCD4-E486-4CF9-AD5E-F6772B6D0038}" srcOrd="0" destOrd="0" parTransId="{A0C8B190-C176-4638-B716-460DED083CFB}" sibTransId="{32C11FBE-F521-41E7-B196-BB5B2BAF9954}"/>
    <dgm:cxn modelId="{25A7B8B1-5719-40D2-B5DE-CA42C7D14777}" type="presOf" srcId="{56644282-7F71-4138-9E0E-D46F538F1773}" destId="{C9D97C0B-29F5-47D9-8BD1-C30119484B4B}" srcOrd="0" destOrd="0" presId="urn:microsoft.com/office/officeart/2005/8/layout/vList2"/>
    <dgm:cxn modelId="{103FC99F-619C-4AFD-B012-505F2EADFDA9}" srcId="{AF3CCC57-22C5-4145-8A04-CC31C3DAF6E2}" destId="{C97BD83E-B1C4-44BF-9A46-566944A7981E}" srcOrd="0" destOrd="0" parTransId="{4B17F9A0-6C38-4101-86CB-45FB2A72AD1D}" sibTransId="{4CE0FD21-038F-4C53-B607-4B22C39E4A8C}"/>
    <dgm:cxn modelId="{55501BD6-10C3-4BF1-9D25-27855043010A}" type="presOf" srcId="{F3147B28-5B88-431F-9E16-CAB4E655F26D}" destId="{E6C01A71-8E5E-4428-91FA-BB88EA7CB66B}" srcOrd="0" destOrd="0" presId="urn:microsoft.com/office/officeart/2005/8/layout/vList2"/>
    <dgm:cxn modelId="{1A1D5FB4-2FDE-45B5-9ECE-188799AB87EB}" type="presOf" srcId="{156B944F-8472-4BCB-ADBC-9581D36C0877}" destId="{65EF2B4F-6F9E-4932-A157-7F6EF9EB8EC3}" srcOrd="0" destOrd="0" presId="urn:microsoft.com/office/officeart/2005/8/layout/vList2"/>
    <dgm:cxn modelId="{7E5ADA54-76D7-4CCE-8E0B-6991BBDB8AE5}" type="presOf" srcId="{7A6E9D47-24D1-4C57-9C14-515D35E22F98}" destId="{BCB0D511-0808-434F-85ED-309C6C99B030}" srcOrd="0" destOrd="0" presId="urn:microsoft.com/office/officeart/2005/8/layout/vList2"/>
    <dgm:cxn modelId="{482BAFE4-A8F5-48B8-BCF7-D92A2DC6F544}" srcId="{156B944F-8472-4BCB-ADBC-9581D36C0877}" destId="{F3147B28-5B88-431F-9E16-CAB4E655F26D}" srcOrd="1" destOrd="0" parTransId="{FBC847F6-F547-49E2-BA58-280C40985EEF}" sibTransId="{E2681313-D0D8-42DE-97DE-5B2DA226AC5C}"/>
    <dgm:cxn modelId="{3BF87560-7E05-4ABD-9B89-A20EAEACB7FB}" srcId="{156B944F-8472-4BCB-ADBC-9581D36C0877}" destId="{AF3CCC57-22C5-4145-8A04-CC31C3DAF6E2}" srcOrd="2" destOrd="0" parTransId="{20611940-C770-4D8E-A4DE-91F9AE4A2960}" sibTransId="{45D9B7B2-63FF-4C18-A194-4BECE18DFAB8}"/>
    <dgm:cxn modelId="{4804DEB5-CA82-45B3-BCFC-8B5F87608490}" type="presParOf" srcId="{65EF2B4F-6F9E-4932-A157-7F6EF9EB8EC3}" destId="{CF93A55B-8068-4869-9988-899EDEE3DE9F}" srcOrd="0" destOrd="0" presId="urn:microsoft.com/office/officeart/2005/8/layout/vList2"/>
    <dgm:cxn modelId="{BD10F304-CACE-4A32-BBC3-DB0C4F2F4111}" type="presParOf" srcId="{65EF2B4F-6F9E-4932-A157-7F6EF9EB8EC3}" destId="{C9D97C0B-29F5-47D9-8BD1-C30119484B4B}" srcOrd="1" destOrd="0" presId="urn:microsoft.com/office/officeart/2005/8/layout/vList2"/>
    <dgm:cxn modelId="{CF8A4247-B846-49F1-91DE-9E26505A0AC0}" type="presParOf" srcId="{65EF2B4F-6F9E-4932-A157-7F6EF9EB8EC3}" destId="{E6C01A71-8E5E-4428-91FA-BB88EA7CB66B}" srcOrd="2" destOrd="0" presId="urn:microsoft.com/office/officeart/2005/8/layout/vList2"/>
    <dgm:cxn modelId="{B0844083-9289-46EA-81B4-0B88F057A74A}" type="presParOf" srcId="{65EF2B4F-6F9E-4932-A157-7F6EF9EB8EC3}" destId="{BCB0D511-0808-434F-85ED-309C6C99B030}" srcOrd="3" destOrd="0" presId="urn:microsoft.com/office/officeart/2005/8/layout/vList2"/>
    <dgm:cxn modelId="{D6BA3518-985B-4F39-8124-92731B87D1FC}" type="presParOf" srcId="{65EF2B4F-6F9E-4932-A157-7F6EF9EB8EC3}" destId="{999F4FAE-C48A-4167-B898-E1D7C7C4F38D}" srcOrd="4" destOrd="0" presId="urn:microsoft.com/office/officeart/2005/8/layout/vList2"/>
    <dgm:cxn modelId="{8E013788-5BD6-4C36-B6D1-E38361897973}" type="presParOf" srcId="{65EF2B4F-6F9E-4932-A157-7F6EF9EB8EC3}" destId="{AE19544C-7F20-4CF5-835E-D3451BB23A1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6B944F-8472-4BCB-ADBC-9581D36C0877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332BCD4-E486-4CF9-AD5E-F6772B6D003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Извлечение первичной информации</a:t>
          </a:r>
          <a:endParaRPr lang="ru-RU" sz="2000" dirty="0">
            <a:solidFill>
              <a:schemeClr val="tx1"/>
            </a:solidFill>
          </a:endParaRPr>
        </a:p>
      </dgm:t>
    </dgm:pt>
    <dgm:pt modelId="{A0C8B190-C176-4638-B716-460DED083CFB}" type="parTrans" cxnId="{A52904E2-0B2A-410B-B6F7-93520CA8FA13}">
      <dgm:prSet/>
      <dgm:spPr/>
      <dgm:t>
        <a:bodyPr/>
        <a:lstStyle/>
        <a:p>
          <a:endParaRPr lang="ru-RU"/>
        </a:p>
      </dgm:t>
    </dgm:pt>
    <dgm:pt modelId="{32C11FBE-F521-41E7-B196-BB5B2BAF9954}" type="sibTrans" cxnId="{A52904E2-0B2A-410B-B6F7-93520CA8FA13}">
      <dgm:prSet/>
      <dgm:spPr/>
      <dgm:t>
        <a:bodyPr/>
        <a:lstStyle/>
        <a:p>
          <a:endParaRPr lang="ru-RU"/>
        </a:p>
      </dgm:t>
    </dgm:pt>
    <dgm:pt modelId="{56644282-7F71-4138-9E0E-D46F538F177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задача осознанного извлечения смысла из текста с составлением списка ключевых слов</a:t>
          </a:r>
          <a:endParaRPr lang="ru-RU" sz="1800" dirty="0">
            <a:solidFill>
              <a:srgbClr val="002060"/>
            </a:solidFill>
          </a:endParaRPr>
        </a:p>
      </dgm:t>
    </dgm:pt>
    <dgm:pt modelId="{8B717359-FE32-4DA3-BE3F-4928FF919C00}" type="parTrans" cxnId="{732E0E52-1C50-47F3-92BD-88561FDDCAF2}">
      <dgm:prSet/>
      <dgm:spPr/>
      <dgm:t>
        <a:bodyPr/>
        <a:lstStyle/>
        <a:p>
          <a:endParaRPr lang="ru-RU"/>
        </a:p>
      </dgm:t>
    </dgm:pt>
    <dgm:pt modelId="{BD3FB7F5-80EB-42BE-ACB4-8AC76F31EF4E}" type="sibTrans" cxnId="{732E0E52-1C50-47F3-92BD-88561FDDCAF2}">
      <dgm:prSet/>
      <dgm:spPr/>
      <dgm:t>
        <a:bodyPr/>
        <a:lstStyle/>
        <a:p>
          <a:endParaRPr lang="ru-RU"/>
        </a:p>
      </dgm:t>
    </dgm:pt>
    <dgm:pt modelId="{F3147B28-5B88-431F-9E16-CAB4E655F26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Извлечение вторичной информации</a:t>
          </a:r>
          <a:endParaRPr lang="ru-RU" sz="2000" dirty="0">
            <a:solidFill>
              <a:schemeClr val="tx1"/>
            </a:solidFill>
          </a:endParaRPr>
        </a:p>
      </dgm:t>
    </dgm:pt>
    <dgm:pt modelId="{FBC847F6-F547-49E2-BA58-280C40985EEF}" type="parTrans" cxnId="{482BAFE4-A8F5-48B8-BCF7-D92A2DC6F544}">
      <dgm:prSet/>
      <dgm:spPr/>
      <dgm:t>
        <a:bodyPr/>
        <a:lstStyle/>
        <a:p>
          <a:endParaRPr lang="ru-RU"/>
        </a:p>
      </dgm:t>
    </dgm:pt>
    <dgm:pt modelId="{E2681313-D0D8-42DE-97DE-5B2DA226AC5C}" type="sibTrans" cxnId="{482BAFE4-A8F5-48B8-BCF7-D92A2DC6F544}">
      <dgm:prSet/>
      <dgm:spPr/>
      <dgm:t>
        <a:bodyPr/>
        <a:lstStyle/>
        <a:p>
          <a:endParaRPr lang="ru-RU"/>
        </a:p>
      </dgm:t>
    </dgm:pt>
    <dgm:pt modelId="{7A6E9D47-24D1-4C57-9C14-515D35E22F9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задача анализа и осознанного построения моделей, схем, диаграмм или таблиц</a:t>
          </a:r>
          <a:endParaRPr lang="ru-RU" sz="1800" dirty="0">
            <a:solidFill>
              <a:srgbClr val="002060"/>
            </a:solidFill>
          </a:endParaRPr>
        </a:p>
      </dgm:t>
    </dgm:pt>
    <dgm:pt modelId="{63E3CDCD-780A-4103-A562-024DD1FA1BDF}" type="parTrans" cxnId="{644EDAEE-4B0D-4444-810D-3793AAD24E0E}">
      <dgm:prSet/>
      <dgm:spPr/>
      <dgm:t>
        <a:bodyPr/>
        <a:lstStyle/>
        <a:p>
          <a:endParaRPr lang="ru-RU"/>
        </a:p>
      </dgm:t>
    </dgm:pt>
    <dgm:pt modelId="{0867E086-CFF7-4D56-AFA9-B98C989904D1}" type="sibTrans" cxnId="{644EDAEE-4B0D-4444-810D-3793AAD24E0E}">
      <dgm:prSet/>
      <dgm:spPr/>
      <dgm:t>
        <a:bodyPr/>
        <a:lstStyle/>
        <a:p>
          <a:endParaRPr lang="ru-RU"/>
        </a:p>
      </dgm:t>
    </dgm:pt>
    <dgm:pt modelId="{D5B03245-7A69-4704-A4EE-8DFB3B9F400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 создания краткого содержания (аннотации)</a:t>
          </a:r>
          <a:endParaRPr lang="ru-RU" sz="1800" dirty="0">
            <a:solidFill>
              <a:srgbClr val="002060"/>
            </a:solidFill>
          </a:endParaRPr>
        </a:p>
      </dgm:t>
    </dgm:pt>
    <dgm:pt modelId="{B6D6C0CE-DFC0-4C69-A06C-E9666E220748}" type="parTrans" cxnId="{7572E8AB-9DD3-4F4F-8D14-62C36D3AA499}">
      <dgm:prSet/>
      <dgm:spPr/>
    </dgm:pt>
    <dgm:pt modelId="{8C4C758B-5422-407F-905A-9744230E58F9}" type="sibTrans" cxnId="{7572E8AB-9DD3-4F4F-8D14-62C36D3AA499}">
      <dgm:prSet/>
      <dgm:spPr/>
    </dgm:pt>
    <dgm:pt modelId="{E9735A2F-2BAE-4E23-BDE2-008D55169DC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 краткий пересказ и письменное изложение</a:t>
          </a:r>
          <a:endParaRPr lang="ru-RU" sz="1800" dirty="0">
            <a:solidFill>
              <a:srgbClr val="002060"/>
            </a:solidFill>
          </a:endParaRPr>
        </a:p>
      </dgm:t>
    </dgm:pt>
    <dgm:pt modelId="{7BD81B28-5DBE-4B46-BE69-21737960047E}" type="parTrans" cxnId="{DA4C2DF1-FA73-409A-A8E7-07A7BAED6EEF}">
      <dgm:prSet/>
      <dgm:spPr/>
    </dgm:pt>
    <dgm:pt modelId="{8BF421E8-2DBD-49D9-B2EE-7779490F67E6}" type="sibTrans" cxnId="{DA4C2DF1-FA73-409A-A8E7-07A7BAED6EEF}">
      <dgm:prSet/>
      <dgm:spPr/>
    </dgm:pt>
    <dgm:pt modelId="{D4EB698D-259B-496E-B13D-71A46E50EFA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любое другое преобразование формы представления информации</a:t>
          </a:r>
          <a:endParaRPr lang="ru-RU" sz="1800" dirty="0">
            <a:solidFill>
              <a:srgbClr val="002060"/>
            </a:solidFill>
          </a:endParaRPr>
        </a:p>
      </dgm:t>
    </dgm:pt>
    <dgm:pt modelId="{BE0CA6C8-3D8C-431F-B5F2-8F3A41F7D2C2}" type="parTrans" cxnId="{F2B499C2-06FA-4F96-8092-F88A965A1D0F}">
      <dgm:prSet/>
      <dgm:spPr/>
    </dgm:pt>
    <dgm:pt modelId="{6F3927E6-C0A6-4DE7-84BB-B81234B89A5A}" type="sibTrans" cxnId="{F2B499C2-06FA-4F96-8092-F88A965A1D0F}">
      <dgm:prSet/>
      <dgm:spPr/>
    </dgm:pt>
    <dgm:pt modelId="{273A2075-00D5-4EF1-B8B5-0417192DED7B}" type="pres">
      <dgm:prSet presAssocID="{156B944F-8472-4BCB-ADBC-9581D36C0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ADC64-84E5-4994-A0CB-ECA1B0C11608}" type="pres">
      <dgm:prSet presAssocID="{6332BCD4-E486-4CF9-AD5E-F6772B6D0038}" presName="composite" presStyleCnt="0"/>
      <dgm:spPr/>
    </dgm:pt>
    <dgm:pt modelId="{9F1B2197-B839-49D4-ABC6-AF67514C0B0A}" type="pres">
      <dgm:prSet presAssocID="{6332BCD4-E486-4CF9-AD5E-F6772B6D00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2C026-D0DB-41B3-BE3F-691602A57EEA}" type="pres">
      <dgm:prSet presAssocID="{6332BCD4-E486-4CF9-AD5E-F6772B6D003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954BA-F9F8-4F46-B248-58CAA0C97F4F}" type="pres">
      <dgm:prSet presAssocID="{32C11FBE-F521-41E7-B196-BB5B2BAF9954}" presName="space" presStyleCnt="0"/>
      <dgm:spPr/>
    </dgm:pt>
    <dgm:pt modelId="{E7890FB8-3732-4C4C-B893-D0D876E83A23}" type="pres">
      <dgm:prSet presAssocID="{F3147B28-5B88-431F-9E16-CAB4E655F26D}" presName="composite" presStyleCnt="0"/>
      <dgm:spPr/>
    </dgm:pt>
    <dgm:pt modelId="{51893A9D-57FD-4026-AA0B-58996787536A}" type="pres">
      <dgm:prSet presAssocID="{F3147B28-5B88-431F-9E16-CAB4E655F2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D61EC-62F4-4D2C-B656-E91B429BFA99}" type="pres">
      <dgm:prSet presAssocID="{F3147B28-5B88-431F-9E16-CAB4E655F2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53589-884B-4BEA-A833-EDBFB7971E7B}" type="presOf" srcId="{F3147B28-5B88-431F-9E16-CAB4E655F26D}" destId="{51893A9D-57FD-4026-AA0B-58996787536A}" srcOrd="0" destOrd="0" presId="urn:microsoft.com/office/officeart/2005/8/layout/hList1"/>
    <dgm:cxn modelId="{DA4C2DF1-FA73-409A-A8E7-07A7BAED6EEF}" srcId="{6332BCD4-E486-4CF9-AD5E-F6772B6D0038}" destId="{E9735A2F-2BAE-4E23-BDE2-008D55169DC6}" srcOrd="2" destOrd="0" parTransId="{7BD81B28-5DBE-4B46-BE69-21737960047E}" sibTransId="{8BF421E8-2DBD-49D9-B2EE-7779490F67E6}"/>
    <dgm:cxn modelId="{7572E8AB-9DD3-4F4F-8D14-62C36D3AA499}" srcId="{6332BCD4-E486-4CF9-AD5E-F6772B6D0038}" destId="{D5B03245-7A69-4704-A4EE-8DFB3B9F400B}" srcOrd="1" destOrd="0" parTransId="{B6D6C0CE-DFC0-4C69-A06C-E9666E220748}" sibTransId="{8C4C758B-5422-407F-905A-9744230E58F9}"/>
    <dgm:cxn modelId="{644EDAEE-4B0D-4444-810D-3793AAD24E0E}" srcId="{F3147B28-5B88-431F-9E16-CAB4E655F26D}" destId="{7A6E9D47-24D1-4C57-9C14-515D35E22F98}" srcOrd="0" destOrd="0" parTransId="{63E3CDCD-780A-4103-A562-024DD1FA1BDF}" sibTransId="{0867E086-CFF7-4D56-AFA9-B98C989904D1}"/>
    <dgm:cxn modelId="{F2B499C2-06FA-4F96-8092-F88A965A1D0F}" srcId="{F3147B28-5B88-431F-9E16-CAB4E655F26D}" destId="{D4EB698D-259B-496E-B13D-71A46E50EFAB}" srcOrd="1" destOrd="0" parTransId="{BE0CA6C8-3D8C-431F-B5F2-8F3A41F7D2C2}" sibTransId="{6F3927E6-C0A6-4DE7-84BB-B81234B89A5A}"/>
    <dgm:cxn modelId="{732E0E52-1C50-47F3-92BD-88561FDDCAF2}" srcId="{6332BCD4-E486-4CF9-AD5E-F6772B6D0038}" destId="{56644282-7F71-4138-9E0E-D46F538F1773}" srcOrd="0" destOrd="0" parTransId="{8B717359-FE32-4DA3-BE3F-4928FF919C00}" sibTransId="{BD3FB7F5-80EB-42BE-ACB4-8AC76F31EF4E}"/>
    <dgm:cxn modelId="{17B1B6EB-0BA1-49DB-BFAB-D75DDE0D52D0}" type="presOf" srcId="{D5B03245-7A69-4704-A4EE-8DFB3B9F400B}" destId="{A832C026-D0DB-41B3-BE3F-691602A57EEA}" srcOrd="0" destOrd="1" presId="urn:microsoft.com/office/officeart/2005/8/layout/hList1"/>
    <dgm:cxn modelId="{A52904E2-0B2A-410B-B6F7-93520CA8FA13}" srcId="{156B944F-8472-4BCB-ADBC-9581D36C0877}" destId="{6332BCD4-E486-4CF9-AD5E-F6772B6D0038}" srcOrd="0" destOrd="0" parTransId="{A0C8B190-C176-4638-B716-460DED083CFB}" sibTransId="{32C11FBE-F521-41E7-B196-BB5B2BAF9954}"/>
    <dgm:cxn modelId="{E3F8A079-9CC9-448C-A006-8605EB6F5F99}" type="presOf" srcId="{156B944F-8472-4BCB-ADBC-9581D36C0877}" destId="{273A2075-00D5-4EF1-B8B5-0417192DED7B}" srcOrd="0" destOrd="0" presId="urn:microsoft.com/office/officeart/2005/8/layout/hList1"/>
    <dgm:cxn modelId="{0EBC3B30-B132-4AF7-8413-F64722FF0F0F}" type="presOf" srcId="{D4EB698D-259B-496E-B13D-71A46E50EFAB}" destId="{D81D61EC-62F4-4D2C-B656-E91B429BFA99}" srcOrd="0" destOrd="1" presId="urn:microsoft.com/office/officeart/2005/8/layout/hList1"/>
    <dgm:cxn modelId="{C743D934-112E-45B8-BD57-A463CD50871D}" type="presOf" srcId="{6332BCD4-E486-4CF9-AD5E-F6772B6D0038}" destId="{9F1B2197-B839-49D4-ABC6-AF67514C0B0A}" srcOrd="0" destOrd="0" presId="urn:microsoft.com/office/officeart/2005/8/layout/hList1"/>
    <dgm:cxn modelId="{8C6B09AE-BD6D-46C4-BDF2-47416C4D5CA9}" type="presOf" srcId="{E9735A2F-2BAE-4E23-BDE2-008D55169DC6}" destId="{A832C026-D0DB-41B3-BE3F-691602A57EEA}" srcOrd="0" destOrd="2" presId="urn:microsoft.com/office/officeart/2005/8/layout/hList1"/>
    <dgm:cxn modelId="{CC6A5099-8550-40B5-984C-41497D4096E2}" type="presOf" srcId="{56644282-7F71-4138-9E0E-D46F538F1773}" destId="{A832C026-D0DB-41B3-BE3F-691602A57EEA}" srcOrd="0" destOrd="0" presId="urn:microsoft.com/office/officeart/2005/8/layout/hList1"/>
    <dgm:cxn modelId="{482BAFE4-A8F5-48B8-BCF7-D92A2DC6F544}" srcId="{156B944F-8472-4BCB-ADBC-9581D36C0877}" destId="{F3147B28-5B88-431F-9E16-CAB4E655F26D}" srcOrd="1" destOrd="0" parTransId="{FBC847F6-F547-49E2-BA58-280C40985EEF}" sibTransId="{E2681313-D0D8-42DE-97DE-5B2DA226AC5C}"/>
    <dgm:cxn modelId="{9BC68A1A-F25F-48BA-A618-372BCA58A519}" type="presOf" srcId="{7A6E9D47-24D1-4C57-9C14-515D35E22F98}" destId="{D81D61EC-62F4-4D2C-B656-E91B429BFA99}" srcOrd="0" destOrd="0" presId="urn:microsoft.com/office/officeart/2005/8/layout/hList1"/>
    <dgm:cxn modelId="{86D78579-469A-4605-9F08-BB282CD80B67}" type="presParOf" srcId="{273A2075-00D5-4EF1-B8B5-0417192DED7B}" destId="{3A0ADC64-84E5-4994-A0CB-ECA1B0C11608}" srcOrd="0" destOrd="0" presId="urn:microsoft.com/office/officeart/2005/8/layout/hList1"/>
    <dgm:cxn modelId="{63D7D84D-FF03-45DE-8C5A-407ECF9771A7}" type="presParOf" srcId="{3A0ADC64-84E5-4994-A0CB-ECA1B0C11608}" destId="{9F1B2197-B839-49D4-ABC6-AF67514C0B0A}" srcOrd="0" destOrd="0" presId="urn:microsoft.com/office/officeart/2005/8/layout/hList1"/>
    <dgm:cxn modelId="{82D5F275-20EA-47D2-9B7C-1E1A17D990EE}" type="presParOf" srcId="{3A0ADC64-84E5-4994-A0CB-ECA1B0C11608}" destId="{A832C026-D0DB-41B3-BE3F-691602A57EEA}" srcOrd="1" destOrd="0" presId="urn:microsoft.com/office/officeart/2005/8/layout/hList1"/>
    <dgm:cxn modelId="{804B0CEE-F7CA-4F09-9077-0C380432962C}" type="presParOf" srcId="{273A2075-00D5-4EF1-B8B5-0417192DED7B}" destId="{E2D954BA-F9F8-4F46-B248-58CAA0C97F4F}" srcOrd="1" destOrd="0" presId="urn:microsoft.com/office/officeart/2005/8/layout/hList1"/>
    <dgm:cxn modelId="{2493C05C-9A83-4E50-A0BE-53966C58258B}" type="presParOf" srcId="{273A2075-00D5-4EF1-B8B5-0417192DED7B}" destId="{E7890FB8-3732-4C4C-B893-D0D876E83A23}" srcOrd="2" destOrd="0" presId="urn:microsoft.com/office/officeart/2005/8/layout/hList1"/>
    <dgm:cxn modelId="{871B6844-8615-4C3C-9941-FDE384987E6F}" type="presParOf" srcId="{E7890FB8-3732-4C4C-B893-D0D876E83A23}" destId="{51893A9D-57FD-4026-AA0B-58996787536A}" srcOrd="0" destOrd="0" presId="urn:microsoft.com/office/officeart/2005/8/layout/hList1"/>
    <dgm:cxn modelId="{4A8183A9-88CE-467B-95D3-DDF885E8EC58}" type="presParOf" srcId="{E7890FB8-3732-4C4C-B893-D0D876E83A23}" destId="{D81D61EC-62F4-4D2C-B656-E91B429BF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F265E-6F14-4760-A61F-061E4297F2D4}">
      <dsp:nvSpPr>
        <dsp:cNvPr id="0" name=""/>
        <dsp:cNvSpPr/>
      </dsp:nvSpPr>
      <dsp:spPr>
        <a:xfrm>
          <a:off x="3680721" y="3392484"/>
          <a:ext cx="269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918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808933" y="3431456"/>
        <a:ext cx="13495" cy="13495"/>
      </dsp:txXfrm>
    </dsp:sp>
    <dsp:sp modelId="{0B1C1E82-5790-417E-B732-DD4FB79EA38F}">
      <dsp:nvSpPr>
        <dsp:cNvPr id="0" name=""/>
        <dsp:cNvSpPr/>
      </dsp:nvSpPr>
      <dsp:spPr>
        <a:xfrm>
          <a:off x="1311764" y="1852863"/>
          <a:ext cx="269918" cy="1585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959" y="0"/>
              </a:lnTo>
              <a:lnTo>
                <a:pt x="134959" y="1585341"/>
              </a:lnTo>
              <a:lnTo>
                <a:pt x="269918" y="15853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406520" y="2605329"/>
        <a:ext cx="80407" cy="80407"/>
      </dsp:txXfrm>
    </dsp:sp>
    <dsp:sp modelId="{50A8FFD4-B751-4BB6-A388-CCC42C9F6AC9}">
      <dsp:nvSpPr>
        <dsp:cNvPr id="0" name=""/>
        <dsp:cNvSpPr/>
      </dsp:nvSpPr>
      <dsp:spPr>
        <a:xfrm>
          <a:off x="3680721" y="2758347"/>
          <a:ext cx="269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918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808933" y="2797319"/>
        <a:ext cx="13495" cy="13495"/>
      </dsp:txXfrm>
    </dsp:sp>
    <dsp:sp modelId="{2E3190A1-4ADF-4477-BBC7-C99322DCE87B}">
      <dsp:nvSpPr>
        <dsp:cNvPr id="0" name=""/>
        <dsp:cNvSpPr/>
      </dsp:nvSpPr>
      <dsp:spPr>
        <a:xfrm>
          <a:off x="1311764" y="1852863"/>
          <a:ext cx="269918" cy="951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959" y="0"/>
              </a:lnTo>
              <a:lnTo>
                <a:pt x="134959" y="951204"/>
              </a:lnTo>
              <a:lnTo>
                <a:pt x="269918" y="95120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422005" y="2303746"/>
        <a:ext cx="49438" cy="49438"/>
      </dsp:txXfrm>
    </dsp:sp>
    <dsp:sp modelId="{32834446-7B7C-4CA3-9700-3E137C170F51}">
      <dsp:nvSpPr>
        <dsp:cNvPr id="0" name=""/>
        <dsp:cNvSpPr/>
      </dsp:nvSpPr>
      <dsp:spPr>
        <a:xfrm>
          <a:off x="3680721" y="2124211"/>
          <a:ext cx="269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918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808933" y="2163183"/>
        <a:ext cx="13495" cy="13495"/>
      </dsp:txXfrm>
    </dsp:sp>
    <dsp:sp modelId="{835D23A3-8F93-4EEE-8610-A3558D736A15}">
      <dsp:nvSpPr>
        <dsp:cNvPr id="0" name=""/>
        <dsp:cNvSpPr/>
      </dsp:nvSpPr>
      <dsp:spPr>
        <a:xfrm>
          <a:off x="1311764" y="1852863"/>
          <a:ext cx="269918" cy="31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959" y="0"/>
              </a:lnTo>
              <a:lnTo>
                <a:pt x="134959" y="317068"/>
              </a:lnTo>
              <a:lnTo>
                <a:pt x="269918" y="31706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436314" y="2000987"/>
        <a:ext cx="20819" cy="20819"/>
      </dsp:txXfrm>
    </dsp:sp>
    <dsp:sp modelId="{C635D8E9-BCA7-4D3A-9E50-675CF374E88B}">
      <dsp:nvSpPr>
        <dsp:cNvPr id="0" name=""/>
        <dsp:cNvSpPr/>
      </dsp:nvSpPr>
      <dsp:spPr>
        <a:xfrm>
          <a:off x="3680721" y="1218726"/>
          <a:ext cx="269918" cy="31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959" y="0"/>
              </a:lnTo>
              <a:lnTo>
                <a:pt x="134959" y="317068"/>
              </a:lnTo>
              <a:lnTo>
                <a:pt x="269918" y="31706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805271" y="1366850"/>
        <a:ext cx="20819" cy="20819"/>
      </dsp:txXfrm>
    </dsp:sp>
    <dsp:sp modelId="{99D36A44-5342-497F-903D-5F324955A2CB}">
      <dsp:nvSpPr>
        <dsp:cNvPr id="0" name=""/>
        <dsp:cNvSpPr/>
      </dsp:nvSpPr>
      <dsp:spPr>
        <a:xfrm>
          <a:off x="3680721" y="901658"/>
          <a:ext cx="269918" cy="317068"/>
        </a:xfrm>
        <a:custGeom>
          <a:avLst/>
          <a:gdLst/>
          <a:ahLst/>
          <a:cxnLst/>
          <a:rect l="0" t="0" r="0" b="0"/>
          <a:pathLst>
            <a:path>
              <a:moveTo>
                <a:pt x="0" y="317068"/>
              </a:moveTo>
              <a:lnTo>
                <a:pt x="134959" y="317068"/>
              </a:lnTo>
              <a:lnTo>
                <a:pt x="134959" y="0"/>
              </a:lnTo>
              <a:lnTo>
                <a:pt x="269918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805271" y="1049782"/>
        <a:ext cx="20819" cy="20819"/>
      </dsp:txXfrm>
    </dsp:sp>
    <dsp:sp modelId="{1662000C-F74E-4381-9014-49D4F5789086}">
      <dsp:nvSpPr>
        <dsp:cNvPr id="0" name=""/>
        <dsp:cNvSpPr/>
      </dsp:nvSpPr>
      <dsp:spPr>
        <a:xfrm>
          <a:off x="1311764" y="1218726"/>
          <a:ext cx="269918" cy="634136"/>
        </a:xfrm>
        <a:custGeom>
          <a:avLst/>
          <a:gdLst/>
          <a:ahLst/>
          <a:cxnLst/>
          <a:rect l="0" t="0" r="0" b="0"/>
          <a:pathLst>
            <a:path>
              <a:moveTo>
                <a:pt x="0" y="634136"/>
              </a:moveTo>
              <a:lnTo>
                <a:pt x="134959" y="634136"/>
              </a:lnTo>
              <a:lnTo>
                <a:pt x="134959" y="0"/>
              </a:lnTo>
              <a:lnTo>
                <a:pt x="26991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429494" y="1518564"/>
        <a:ext cx="34459" cy="34459"/>
      </dsp:txXfrm>
    </dsp:sp>
    <dsp:sp modelId="{CC14E424-984E-4B70-B95D-4C117D21A999}">
      <dsp:nvSpPr>
        <dsp:cNvPr id="0" name=""/>
        <dsp:cNvSpPr/>
      </dsp:nvSpPr>
      <dsp:spPr>
        <a:xfrm>
          <a:off x="3680721" y="221801"/>
          <a:ext cx="269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918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808933" y="260773"/>
        <a:ext cx="13495" cy="13495"/>
      </dsp:txXfrm>
    </dsp:sp>
    <dsp:sp modelId="{69C6EC3E-E8EB-48E2-8D3B-24A7A5EF0911}">
      <dsp:nvSpPr>
        <dsp:cNvPr id="0" name=""/>
        <dsp:cNvSpPr/>
      </dsp:nvSpPr>
      <dsp:spPr>
        <a:xfrm>
          <a:off x="1311764" y="267521"/>
          <a:ext cx="269918" cy="1585341"/>
        </a:xfrm>
        <a:custGeom>
          <a:avLst/>
          <a:gdLst/>
          <a:ahLst/>
          <a:cxnLst/>
          <a:rect l="0" t="0" r="0" b="0"/>
          <a:pathLst>
            <a:path>
              <a:moveTo>
                <a:pt x="0" y="1585341"/>
              </a:moveTo>
              <a:lnTo>
                <a:pt x="134959" y="1585341"/>
              </a:lnTo>
              <a:lnTo>
                <a:pt x="134959" y="0"/>
              </a:lnTo>
              <a:lnTo>
                <a:pt x="26991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406520" y="1019988"/>
        <a:ext cx="80407" cy="80407"/>
      </dsp:txXfrm>
    </dsp:sp>
    <dsp:sp modelId="{AEB59B80-8034-409E-875C-C602D4F511A9}">
      <dsp:nvSpPr>
        <dsp:cNvPr id="0" name=""/>
        <dsp:cNvSpPr/>
      </dsp:nvSpPr>
      <dsp:spPr>
        <a:xfrm rot="16200000">
          <a:off x="23240" y="1647132"/>
          <a:ext cx="2165588" cy="41146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Читательская грамотность</a:t>
          </a: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23240" y="1647132"/>
        <a:ext cx="2165588" cy="411461"/>
      </dsp:txXfrm>
    </dsp:sp>
    <dsp:sp modelId="{DB5B0B87-82E1-4CC3-838A-6A8C7E675AFB}">
      <dsp:nvSpPr>
        <dsp:cNvPr id="0" name=""/>
        <dsp:cNvSpPr/>
      </dsp:nvSpPr>
      <dsp:spPr>
        <a:xfrm>
          <a:off x="1581683" y="63636"/>
          <a:ext cx="2099037" cy="407770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"Информация и информационные процессы"</a:t>
          </a:r>
          <a:endParaRPr lang="ru-RU" sz="1100" b="1" kern="1200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581683" y="63636"/>
        <a:ext cx="2099037" cy="407770"/>
      </dsp:txXfrm>
    </dsp:sp>
    <dsp:sp modelId="{70F74981-94D9-48E2-B00E-B0EBEAEF3601}">
      <dsp:nvSpPr>
        <dsp:cNvPr id="0" name=""/>
        <dsp:cNvSpPr/>
      </dsp:nvSpPr>
      <dsp:spPr>
        <a:xfrm>
          <a:off x="3950640" y="1885"/>
          <a:ext cx="3964636" cy="5312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обработку информации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50640" y="1885"/>
        <a:ext cx="3964636" cy="531271"/>
      </dsp:txXfrm>
    </dsp:sp>
    <dsp:sp modelId="{6E2DA014-9FA1-4F25-853C-13F51306283D}">
      <dsp:nvSpPr>
        <dsp:cNvPr id="0" name=""/>
        <dsp:cNvSpPr/>
      </dsp:nvSpPr>
      <dsp:spPr>
        <a:xfrm>
          <a:off x="1581683" y="1014840"/>
          <a:ext cx="2099037" cy="407770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"Логические основы устройства компьютера"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581683" y="1014840"/>
        <a:ext cx="2099037" cy="407770"/>
      </dsp:txXfrm>
    </dsp:sp>
    <dsp:sp modelId="{E6D89550-D1DE-4BF6-B563-9311BB7FB071}">
      <dsp:nvSpPr>
        <dsp:cNvPr id="0" name=""/>
        <dsp:cNvSpPr/>
      </dsp:nvSpPr>
      <dsp:spPr>
        <a:xfrm>
          <a:off x="3950640" y="636022"/>
          <a:ext cx="3964636" cy="5312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Решение логических задач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50640" y="636022"/>
        <a:ext cx="3964636" cy="531271"/>
      </dsp:txXfrm>
    </dsp:sp>
    <dsp:sp modelId="{7ADD0566-20FF-419D-9FDF-E800F055E139}">
      <dsp:nvSpPr>
        <dsp:cNvPr id="0" name=""/>
        <dsp:cNvSpPr/>
      </dsp:nvSpPr>
      <dsp:spPr>
        <a:xfrm>
          <a:off x="3950640" y="1270159"/>
          <a:ext cx="3964636" cy="5312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умения строить умозаключения на основе существующей информации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50640" y="1270159"/>
        <a:ext cx="3964636" cy="531271"/>
      </dsp:txXfrm>
    </dsp:sp>
    <dsp:sp modelId="{D84BC563-598A-4178-B30B-C823482C7DC6}">
      <dsp:nvSpPr>
        <dsp:cNvPr id="0" name=""/>
        <dsp:cNvSpPr/>
      </dsp:nvSpPr>
      <dsp:spPr>
        <a:xfrm>
          <a:off x="1581683" y="1966045"/>
          <a:ext cx="2099037" cy="407770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"Поиск информации"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581683" y="1966045"/>
        <a:ext cx="2099037" cy="407770"/>
      </dsp:txXfrm>
    </dsp:sp>
    <dsp:sp modelId="{2BB8140B-3F1A-4C86-9085-C842D35A4E7C}">
      <dsp:nvSpPr>
        <dsp:cNvPr id="0" name=""/>
        <dsp:cNvSpPr/>
      </dsp:nvSpPr>
      <dsp:spPr>
        <a:xfrm>
          <a:off x="3950640" y="1904295"/>
          <a:ext cx="3964636" cy="5312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четкие формулировки запросов в поисковых сетях</a:t>
          </a:r>
          <a:endParaRPr lang="ru-RU" sz="1100" b="1" kern="1200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50640" y="1904295"/>
        <a:ext cx="3964636" cy="531271"/>
      </dsp:txXfrm>
    </dsp:sp>
    <dsp:sp modelId="{CEB4D37A-C435-406C-AB06-14798A0D8CD0}">
      <dsp:nvSpPr>
        <dsp:cNvPr id="0" name=""/>
        <dsp:cNvSpPr/>
      </dsp:nvSpPr>
      <dsp:spPr>
        <a:xfrm>
          <a:off x="1581683" y="2600182"/>
          <a:ext cx="2099037" cy="407770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"Информационное моделирование"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581683" y="2600182"/>
        <a:ext cx="2099037" cy="407770"/>
      </dsp:txXfrm>
    </dsp:sp>
    <dsp:sp modelId="{AC1E888F-FC8C-41C7-935A-8FA1B5D6E69F}">
      <dsp:nvSpPr>
        <dsp:cNvPr id="0" name=""/>
        <dsp:cNvSpPr/>
      </dsp:nvSpPr>
      <dsp:spPr>
        <a:xfrm>
          <a:off x="3950640" y="2538432"/>
          <a:ext cx="3964636" cy="5312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разработку информационных моделей различных видов на основе текстовой информации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50640" y="2538432"/>
        <a:ext cx="3964636" cy="531271"/>
      </dsp:txXfrm>
    </dsp:sp>
    <dsp:sp modelId="{4ABA4508-AC60-4C74-A995-4758A2506D5A}">
      <dsp:nvSpPr>
        <dsp:cNvPr id="0" name=""/>
        <dsp:cNvSpPr/>
      </dsp:nvSpPr>
      <dsp:spPr>
        <a:xfrm>
          <a:off x="1581683" y="3234319"/>
          <a:ext cx="2099037" cy="407770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"Текстовые редакторы"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1581683" y="3234319"/>
        <a:ext cx="2099037" cy="407770"/>
      </dsp:txXfrm>
    </dsp:sp>
    <dsp:sp modelId="{90D93AC1-8F90-4F85-9D8B-6508269C9502}">
      <dsp:nvSpPr>
        <dsp:cNvPr id="0" name=""/>
        <dsp:cNvSpPr/>
      </dsp:nvSpPr>
      <dsp:spPr>
        <a:xfrm>
          <a:off x="3950640" y="3172568"/>
          <a:ext cx="3964636" cy="5312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создание текстовых файлов различных конфигураций (текст, списки, таблицы и пр.),  редактирование документов.</a:t>
          </a:r>
          <a:endParaRPr lang="ru-RU" sz="1100" b="1" kern="120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50640" y="3172568"/>
        <a:ext cx="3964636" cy="5312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3C7F1-5E11-489B-BCDF-FE2B08F5240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1F2AF-4391-4CC5-A939-77F2D766A3E6}">
      <dsp:nvSpPr>
        <dsp:cNvPr id="0" name=""/>
        <dsp:cNvSpPr/>
      </dsp:nvSpPr>
      <dsp:spPr>
        <a:xfrm>
          <a:off x="384538" y="253918"/>
          <a:ext cx="6332620" cy="50816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Помогает лучше осознать изучаемый материал </a:t>
          </a:r>
          <a:endParaRPr lang="ru-RU" sz="1600" kern="1200" dirty="0"/>
        </a:p>
      </dsp:txBody>
      <dsp:txXfrm>
        <a:off x="384538" y="253918"/>
        <a:ext cx="6332620" cy="508162"/>
      </dsp:txXfrm>
    </dsp:sp>
    <dsp:sp modelId="{5AFB16A1-5AD8-4204-8F81-70BFD9522C8F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7F9AF-5EAE-43F1-BB75-8BA843AF97F3}">
      <dsp:nvSpPr>
        <dsp:cNvPr id="0" name=""/>
        <dsp:cNvSpPr/>
      </dsp:nvSpPr>
      <dsp:spPr>
        <a:xfrm>
          <a:off x="748672" y="1015918"/>
          <a:ext cx="5968485" cy="508162"/>
        </a:xfrm>
        <a:prstGeom prst="rect">
          <a:avLst/>
        </a:prstGeom>
        <a:solidFill>
          <a:schemeClr val="accent2">
            <a:hueOff val="-3185755"/>
            <a:satOff val="-24722"/>
            <a:lumOff val="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Переводит знания из пассивного в активное состояние </a:t>
          </a:r>
          <a:endParaRPr lang="ru-RU" sz="1600" kern="1200" dirty="0"/>
        </a:p>
      </dsp:txBody>
      <dsp:txXfrm>
        <a:off x="748672" y="1015918"/>
        <a:ext cx="5968485" cy="508162"/>
      </dsp:txXfrm>
    </dsp:sp>
    <dsp:sp modelId="{CB1A243E-2B6F-4F70-954D-83ECC834133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185755"/>
              <a:satOff val="-24722"/>
              <a:lumOff val="1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2D973-5D29-46A2-A79E-0EF2E44C34DD}">
      <dsp:nvSpPr>
        <dsp:cNvPr id="0" name=""/>
        <dsp:cNvSpPr/>
      </dsp:nvSpPr>
      <dsp:spPr>
        <a:xfrm>
          <a:off x="860432" y="1777918"/>
          <a:ext cx="5856725" cy="508162"/>
        </a:xfrm>
        <a:prstGeom prst="rect">
          <a:avLst/>
        </a:prstGeom>
        <a:solidFill>
          <a:schemeClr val="accent2">
            <a:hueOff val="-6371510"/>
            <a:satOff val="-49444"/>
            <a:lumOff val="3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Способствует интеграции знаний, умений и навыков </a:t>
          </a:r>
          <a:endParaRPr lang="ru-RU" sz="1600" kern="1200" dirty="0"/>
        </a:p>
      </dsp:txBody>
      <dsp:txXfrm>
        <a:off x="860432" y="1777918"/>
        <a:ext cx="5856725" cy="508162"/>
      </dsp:txXfrm>
    </dsp:sp>
    <dsp:sp modelId="{E4D86AB7-7CA1-4C00-AD28-9641C91A6A14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371510"/>
              <a:satOff val="-49444"/>
              <a:lumOff val="3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553ED-8348-41C3-BA2E-0E060E84FC2B}">
      <dsp:nvSpPr>
        <dsp:cNvPr id="0" name=""/>
        <dsp:cNvSpPr/>
      </dsp:nvSpPr>
      <dsp:spPr>
        <a:xfrm>
          <a:off x="748672" y="2539918"/>
          <a:ext cx="5968485" cy="508162"/>
        </a:xfrm>
        <a:prstGeom prst="rect">
          <a:avLst/>
        </a:prstGeom>
        <a:solidFill>
          <a:schemeClr val="accent2">
            <a:hueOff val="-9557266"/>
            <a:satOff val="-74167"/>
            <a:lumOff val="4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Создаёт условия для переноса знаний, навыков, алгоритмов и способов действий и рассуждений </a:t>
          </a:r>
          <a:endParaRPr lang="ru-RU" sz="1600" kern="1200" dirty="0"/>
        </a:p>
      </dsp:txBody>
      <dsp:txXfrm>
        <a:off x="748672" y="2539918"/>
        <a:ext cx="5968485" cy="508162"/>
      </dsp:txXfrm>
    </dsp:sp>
    <dsp:sp modelId="{1B9EDDDD-6E05-4A0B-A629-08A08F1F3885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557266"/>
              <a:satOff val="-74167"/>
              <a:lumOff val="4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86FF0-C2C6-4AD6-8E7F-7982630FA341}">
      <dsp:nvSpPr>
        <dsp:cNvPr id="0" name=""/>
        <dsp:cNvSpPr/>
      </dsp:nvSpPr>
      <dsp:spPr>
        <a:xfrm>
          <a:off x="384538" y="3301918"/>
          <a:ext cx="6332620" cy="508162"/>
        </a:xfrm>
        <a:prstGeom prst="rect">
          <a:avLst/>
        </a:prstGeom>
        <a:solidFill>
          <a:schemeClr val="accent2">
            <a:hueOff val="-12743021"/>
            <a:satOff val="-98889"/>
            <a:lumOff val="65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Развивает читательскую грамотность</a:t>
          </a:r>
          <a:endParaRPr lang="ru-RU" sz="1600" kern="1200" dirty="0"/>
        </a:p>
      </dsp:txBody>
      <dsp:txXfrm>
        <a:off x="384538" y="3301918"/>
        <a:ext cx="6332620" cy="508162"/>
      </dsp:txXfrm>
    </dsp:sp>
    <dsp:sp modelId="{6AE2066D-E3C8-4581-A601-BF74165C0D4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743021"/>
              <a:satOff val="-98889"/>
              <a:lumOff val="65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85B64-7937-4BAC-A76F-D713D4F09A92}">
      <dsp:nvSpPr>
        <dsp:cNvPr id="0" name=""/>
        <dsp:cNvSpPr/>
      </dsp:nvSpPr>
      <dsp:spPr>
        <a:xfrm>
          <a:off x="2906921" y="3284425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3323110"/>
        <a:ext cx="14070" cy="14070"/>
      </dsp:txXfrm>
    </dsp:sp>
    <dsp:sp modelId="{1772F418-3848-49C1-B545-3DA28B35B1FB}">
      <dsp:nvSpPr>
        <dsp:cNvPr id="0" name=""/>
        <dsp:cNvSpPr/>
      </dsp:nvSpPr>
      <dsp:spPr>
        <a:xfrm>
          <a:off x="437175" y="2345745"/>
          <a:ext cx="281402" cy="98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01" y="0"/>
              </a:lnTo>
              <a:lnTo>
                <a:pt x="140701" y="984400"/>
              </a:lnTo>
              <a:lnTo>
                <a:pt x="281402" y="98440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52281" y="2812349"/>
        <a:ext cx="51191" cy="51191"/>
      </dsp:txXfrm>
    </dsp:sp>
    <dsp:sp modelId="{417CBC0D-7781-4A49-8719-92C3443A1E6E}">
      <dsp:nvSpPr>
        <dsp:cNvPr id="0" name=""/>
        <dsp:cNvSpPr/>
      </dsp:nvSpPr>
      <dsp:spPr>
        <a:xfrm>
          <a:off x="2906921" y="2724936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2763620"/>
        <a:ext cx="14070" cy="14070"/>
      </dsp:txXfrm>
    </dsp:sp>
    <dsp:sp modelId="{54E6C287-851D-4516-BD9F-4BEC4415BDA1}">
      <dsp:nvSpPr>
        <dsp:cNvPr id="0" name=""/>
        <dsp:cNvSpPr/>
      </dsp:nvSpPr>
      <dsp:spPr>
        <a:xfrm>
          <a:off x="437175" y="2345745"/>
          <a:ext cx="281402" cy="424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01" y="0"/>
              </a:lnTo>
              <a:lnTo>
                <a:pt x="140701" y="424910"/>
              </a:lnTo>
              <a:lnTo>
                <a:pt x="281402" y="4249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65136" y="2545459"/>
        <a:ext cx="25482" cy="25482"/>
      </dsp:txXfrm>
    </dsp:sp>
    <dsp:sp modelId="{DC037FA7-D454-4CA2-A4CA-47C526A0B103}">
      <dsp:nvSpPr>
        <dsp:cNvPr id="0" name=""/>
        <dsp:cNvSpPr/>
      </dsp:nvSpPr>
      <dsp:spPr>
        <a:xfrm>
          <a:off x="2906921" y="2101948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2140633"/>
        <a:ext cx="14070" cy="14070"/>
      </dsp:txXfrm>
    </dsp:sp>
    <dsp:sp modelId="{40D69591-3DF4-4F3F-BBC9-58133772E029}">
      <dsp:nvSpPr>
        <dsp:cNvPr id="0" name=""/>
        <dsp:cNvSpPr/>
      </dsp:nvSpPr>
      <dsp:spPr>
        <a:xfrm>
          <a:off x="437175" y="2147668"/>
          <a:ext cx="281402" cy="198076"/>
        </a:xfrm>
        <a:custGeom>
          <a:avLst/>
          <a:gdLst/>
          <a:ahLst/>
          <a:cxnLst/>
          <a:rect l="0" t="0" r="0" b="0"/>
          <a:pathLst>
            <a:path>
              <a:moveTo>
                <a:pt x="0" y="198076"/>
              </a:moveTo>
              <a:lnTo>
                <a:pt x="140701" y="198076"/>
              </a:lnTo>
              <a:lnTo>
                <a:pt x="140701" y="0"/>
              </a:lnTo>
              <a:lnTo>
                <a:pt x="28140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69274" y="2238103"/>
        <a:ext cx="17206" cy="17206"/>
      </dsp:txXfrm>
    </dsp:sp>
    <dsp:sp modelId="{10122090-0751-4E9B-8F4D-2725AF881A5A}">
      <dsp:nvSpPr>
        <dsp:cNvPr id="0" name=""/>
        <dsp:cNvSpPr/>
      </dsp:nvSpPr>
      <dsp:spPr>
        <a:xfrm>
          <a:off x="2906921" y="1361344"/>
          <a:ext cx="281402" cy="231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01" y="0"/>
              </a:lnTo>
              <a:lnTo>
                <a:pt x="140701" y="231273"/>
              </a:lnTo>
              <a:lnTo>
                <a:pt x="281402" y="23127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38516" y="1467875"/>
        <a:ext cx="18212" cy="18212"/>
      </dsp:txXfrm>
    </dsp:sp>
    <dsp:sp modelId="{AF869BD8-B4ED-44E4-8C0C-AB952D58DD62}">
      <dsp:nvSpPr>
        <dsp:cNvPr id="0" name=""/>
        <dsp:cNvSpPr/>
      </dsp:nvSpPr>
      <dsp:spPr>
        <a:xfrm>
          <a:off x="2906921" y="1111097"/>
          <a:ext cx="281402" cy="250246"/>
        </a:xfrm>
        <a:custGeom>
          <a:avLst/>
          <a:gdLst/>
          <a:ahLst/>
          <a:cxnLst/>
          <a:rect l="0" t="0" r="0" b="0"/>
          <a:pathLst>
            <a:path>
              <a:moveTo>
                <a:pt x="0" y="250246"/>
              </a:moveTo>
              <a:lnTo>
                <a:pt x="140701" y="250246"/>
              </a:lnTo>
              <a:lnTo>
                <a:pt x="140701" y="0"/>
              </a:lnTo>
              <a:lnTo>
                <a:pt x="281402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38208" y="1226806"/>
        <a:ext cx="18828" cy="18828"/>
      </dsp:txXfrm>
    </dsp:sp>
    <dsp:sp modelId="{5C8CF1F9-D116-4812-99CE-491C61AAE763}">
      <dsp:nvSpPr>
        <dsp:cNvPr id="0" name=""/>
        <dsp:cNvSpPr/>
      </dsp:nvSpPr>
      <dsp:spPr>
        <a:xfrm>
          <a:off x="437175" y="1361344"/>
          <a:ext cx="281402" cy="984400"/>
        </a:xfrm>
        <a:custGeom>
          <a:avLst/>
          <a:gdLst/>
          <a:ahLst/>
          <a:cxnLst/>
          <a:rect l="0" t="0" r="0" b="0"/>
          <a:pathLst>
            <a:path>
              <a:moveTo>
                <a:pt x="0" y="984400"/>
              </a:moveTo>
              <a:lnTo>
                <a:pt x="140701" y="984400"/>
              </a:lnTo>
              <a:lnTo>
                <a:pt x="140701" y="0"/>
              </a:lnTo>
              <a:lnTo>
                <a:pt x="28140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52281" y="1827949"/>
        <a:ext cx="51191" cy="51191"/>
      </dsp:txXfrm>
    </dsp:sp>
    <dsp:sp modelId="{ECF9976E-28FB-4110-8A54-EA114857DC10}">
      <dsp:nvSpPr>
        <dsp:cNvPr id="0" name=""/>
        <dsp:cNvSpPr/>
      </dsp:nvSpPr>
      <dsp:spPr>
        <a:xfrm rot="16200000">
          <a:off x="-906170" y="2131261"/>
          <a:ext cx="2257724" cy="428967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Математическая грамотность</a:t>
          </a:r>
          <a:endParaRPr lang="ru-RU" sz="1200" b="1" kern="1200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-906170" y="2131261"/>
        <a:ext cx="2257724" cy="428967"/>
      </dsp:txXfrm>
    </dsp:sp>
    <dsp:sp modelId="{2550EAFA-046F-4CD4-BC76-83157E785A0B}">
      <dsp:nvSpPr>
        <dsp:cNvPr id="0" name=""/>
        <dsp:cNvSpPr/>
      </dsp:nvSpPr>
      <dsp:spPr>
        <a:xfrm>
          <a:off x="718578" y="1148784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"Электронные таблицы"</a:t>
          </a:r>
        </a:p>
      </dsp:txBody>
      <dsp:txXfrm>
        <a:off x="718578" y="1148784"/>
        <a:ext cx="2188343" cy="425119"/>
      </dsp:txXfrm>
    </dsp:sp>
    <dsp:sp modelId="{648F1687-464F-4FA9-B61F-D6E3758FE7DE}">
      <dsp:nvSpPr>
        <dsp:cNvPr id="0" name=""/>
        <dsp:cNvSpPr/>
      </dsp:nvSpPr>
      <dsp:spPr>
        <a:xfrm>
          <a:off x="3188324" y="933445"/>
          <a:ext cx="4147483" cy="355305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создание диаграмм и графиков</a:t>
          </a:r>
        </a:p>
      </dsp:txBody>
      <dsp:txXfrm>
        <a:off x="3188324" y="933445"/>
        <a:ext cx="4147483" cy="355305"/>
      </dsp:txXfrm>
    </dsp:sp>
    <dsp:sp modelId="{742987E5-3BC2-4BB9-A2A8-F424A4AE38D0}">
      <dsp:nvSpPr>
        <dsp:cNvPr id="0" name=""/>
        <dsp:cNvSpPr/>
      </dsp:nvSpPr>
      <dsp:spPr>
        <a:xfrm>
          <a:off x="3188324" y="1395992"/>
          <a:ext cx="4147483" cy="39325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обработку числовых массивов с данными. </a:t>
          </a:r>
        </a:p>
      </dsp:txBody>
      <dsp:txXfrm>
        <a:off x="3188324" y="1395992"/>
        <a:ext cx="4147483" cy="393251"/>
      </dsp:txXfrm>
    </dsp:sp>
    <dsp:sp modelId="{B2686383-9984-4647-91AA-3E8C93127959}">
      <dsp:nvSpPr>
        <dsp:cNvPr id="0" name=""/>
        <dsp:cNvSpPr/>
      </dsp:nvSpPr>
      <dsp:spPr>
        <a:xfrm>
          <a:off x="718578" y="1935108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"Алгоритмизация"</a:t>
          </a:r>
        </a:p>
      </dsp:txBody>
      <dsp:txXfrm>
        <a:off x="718578" y="1935108"/>
        <a:ext cx="2188343" cy="425119"/>
      </dsp:txXfrm>
    </dsp:sp>
    <dsp:sp modelId="{29F91644-DDAF-451D-82AD-8B92601F781C}">
      <dsp:nvSpPr>
        <dsp:cNvPr id="0" name=""/>
        <dsp:cNvSpPr/>
      </dsp:nvSpPr>
      <dsp:spPr>
        <a:xfrm>
          <a:off x="3188324" y="1896486"/>
          <a:ext cx="4147483" cy="502364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составление алгоритмов жизненных ситуаций</a:t>
          </a:r>
        </a:p>
      </dsp:txBody>
      <dsp:txXfrm>
        <a:off x="3188324" y="1896486"/>
        <a:ext cx="4147483" cy="502364"/>
      </dsp:txXfrm>
    </dsp:sp>
    <dsp:sp modelId="{5AE1B259-6DEA-4667-975E-0ED1C8FA8F4E}">
      <dsp:nvSpPr>
        <dsp:cNvPr id="0" name=""/>
        <dsp:cNvSpPr/>
      </dsp:nvSpPr>
      <dsp:spPr>
        <a:xfrm>
          <a:off x="718578" y="2558096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"Программирование"</a:t>
          </a:r>
        </a:p>
      </dsp:txBody>
      <dsp:txXfrm>
        <a:off x="718578" y="2558096"/>
        <a:ext cx="2188343" cy="425119"/>
      </dsp:txXfrm>
    </dsp:sp>
    <dsp:sp modelId="{00B18A2D-FA26-43D7-A06B-70E2A917B4BA}">
      <dsp:nvSpPr>
        <dsp:cNvPr id="0" name=""/>
        <dsp:cNvSpPr/>
      </dsp:nvSpPr>
      <dsp:spPr>
        <a:xfrm>
          <a:off x="3188324" y="2506092"/>
          <a:ext cx="4147483" cy="529127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Разработка программ, автоматизирующих  бытовые математические вычисления </a:t>
          </a:r>
        </a:p>
      </dsp:txBody>
      <dsp:txXfrm>
        <a:off x="3188324" y="2506092"/>
        <a:ext cx="4147483" cy="529127"/>
      </dsp:txXfrm>
    </dsp:sp>
    <dsp:sp modelId="{519AAC97-02CB-4002-9694-14EAF399DCFB}">
      <dsp:nvSpPr>
        <dsp:cNvPr id="0" name=""/>
        <dsp:cNvSpPr/>
      </dsp:nvSpPr>
      <dsp:spPr>
        <a:xfrm>
          <a:off x="718578" y="3117585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"Системы счисления"</a:t>
          </a:r>
        </a:p>
      </dsp:txBody>
      <dsp:txXfrm>
        <a:off x="718578" y="3117585"/>
        <a:ext cx="2188343" cy="425119"/>
      </dsp:txXfrm>
    </dsp:sp>
    <dsp:sp modelId="{D5808372-8320-4C7D-BE4D-6D026316D13D}">
      <dsp:nvSpPr>
        <dsp:cNvPr id="0" name=""/>
        <dsp:cNvSpPr/>
      </dsp:nvSpPr>
      <dsp:spPr>
        <a:xfrm>
          <a:off x="3188324" y="3142461"/>
          <a:ext cx="4147483" cy="37536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обработку числовой информации, отработка умений устного счета</a:t>
          </a:r>
        </a:p>
      </dsp:txBody>
      <dsp:txXfrm>
        <a:off x="3188324" y="3142461"/>
        <a:ext cx="4147483" cy="375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DE05-DE19-4BD2-A181-05EDC3F827BA}">
      <dsp:nvSpPr>
        <dsp:cNvPr id="0" name=""/>
        <dsp:cNvSpPr/>
      </dsp:nvSpPr>
      <dsp:spPr>
        <a:xfrm>
          <a:off x="2906921" y="2772071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2810755"/>
        <a:ext cx="14070" cy="14070"/>
      </dsp:txXfrm>
    </dsp:sp>
    <dsp:sp modelId="{9AFD5F5E-4834-479C-B58A-F78491BDD37F}">
      <dsp:nvSpPr>
        <dsp:cNvPr id="0" name=""/>
        <dsp:cNvSpPr/>
      </dsp:nvSpPr>
      <dsp:spPr>
        <a:xfrm>
          <a:off x="437175" y="2238075"/>
          <a:ext cx="281402" cy="579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01" y="0"/>
              </a:lnTo>
              <a:lnTo>
                <a:pt x="140701" y="579715"/>
              </a:lnTo>
              <a:lnTo>
                <a:pt x="281402" y="5797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61767" y="2511823"/>
        <a:ext cx="32220" cy="32220"/>
      </dsp:txXfrm>
    </dsp:sp>
    <dsp:sp modelId="{5F07FA0B-0EF8-4390-BD87-726EDE6B3183}">
      <dsp:nvSpPr>
        <dsp:cNvPr id="0" name=""/>
        <dsp:cNvSpPr/>
      </dsp:nvSpPr>
      <dsp:spPr>
        <a:xfrm>
          <a:off x="2906921" y="2223818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2262503"/>
        <a:ext cx="14070" cy="14070"/>
      </dsp:txXfrm>
    </dsp:sp>
    <dsp:sp modelId="{9FAE804F-67F9-421B-9C38-A414E1E45F9C}">
      <dsp:nvSpPr>
        <dsp:cNvPr id="0" name=""/>
        <dsp:cNvSpPr/>
      </dsp:nvSpPr>
      <dsp:spPr>
        <a:xfrm>
          <a:off x="437175" y="2192355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0701" y="45720"/>
              </a:lnTo>
              <a:lnTo>
                <a:pt x="140701" y="77182"/>
              </a:lnTo>
              <a:lnTo>
                <a:pt x="281402" y="771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70798" y="2230996"/>
        <a:ext cx="14157" cy="14157"/>
      </dsp:txXfrm>
    </dsp:sp>
    <dsp:sp modelId="{B426F7BF-6193-4114-85EB-1DF48401323C}">
      <dsp:nvSpPr>
        <dsp:cNvPr id="0" name=""/>
        <dsp:cNvSpPr/>
      </dsp:nvSpPr>
      <dsp:spPr>
        <a:xfrm>
          <a:off x="2906921" y="1612639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1651324"/>
        <a:ext cx="14070" cy="14070"/>
      </dsp:txXfrm>
    </dsp:sp>
    <dsp:sp modelId="{0598F2DA-3248-476F-A369-ABF693F3A431}">
      <dsp:nvSpPr>
        <dsp:cNvPr id="0" name=""/>
        <dsp:cNvSpPr/>
      </dsp:nvSpPr>
      <dsp:spPr>
        <a:xfrm>
          <a:off x="437175" y="1658359"/>
          <a:ext cx="281402" cy="579715"/>
        </a:xfrm>
        <a:custGeom>
          <a:avLst/>
          <a:gdLst/>
          <a:ahLst/>
          <a:cxnLst/>
          <a:rect l="0" t="0" r="0" b="0"/>
          <a:pathLst>
            <a:path>
              <a:moveTo>
                <a:pt x="0" y="579715"/>
              </a:moveTo>
              <a:lnTo>
                <a:pt x="140701" y="579715"/>
              </a:lnTo>
              <a:lnTo>
                <a:pt x="140701" y="0"/>
              </a:lnTo>
              <a:lnTo>
                <a:pt x="28140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61767" y="1932107"/>
        <a:ext cx="32220" cy="32220"/>
      </dsp:txXfrm>
    </dsp:sp>
    <dsp:sp modelId="{7B25CDF6-497F-4748-9B2B-FFA161BBF695}">
      <dsp:nvSpPr>
        <dsp:cNvPr id="0" name=""/>
        <dsp:cNvSpPr/>
      </dsp:nvSpPr>
      <dsp:spPr>
        <a:xfrm rot="16200000">
          <a:off x="-906170" y="2023591"/>
          <a:ext cx="2257724" cy="428967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Естественно-научная грамотность</a:t>
          </a:r>
        </a:p>
      </dsp:txBody>
      <dsp:txXfrm>
        <a:off x="-906170" y="2023591"/>
        <a:ext cx="2257724" cy="428967"/>
      </dsp:txXfrm>
    </dsp:sp>
    <dsp:sp modelId="{4F0E8E82-FA54-427F-A10A-C0C1D4558542}">
      <dsp:nvSpPr>
        <dsp:cNvPr id="0" name=""/>
        <dsp:cNvSpPr/>
      </dsp:nvSpPr>
      <dsp:spPr>
        <a:xfrm>
          <a:off x="718578" y="1445800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«Компьютерная графика»</a:t>
          </a:r>
          <a:endParaRPr lang="ru-RU" sz="1200" b="1" kern="1200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718578" y="1445800"/>
        <a:ext cx="2188343" cy="425119"/>
      </dsp:txXfrm>
    </dsp:sp>
    <dsp:sp modelId="{F7BD1302-20E0-4BB6-8D95-AD38B9A280CE}">
      <dsp:nvSpPr>
        <dsp:cNvPr id="0" name=""/>
        <dsp:cNvSpPr/>
      </dsp:nvSpPr>
      <dsp:spPr>
        <a:xfrm>
          <a:off x="3188324" y="1404850"/>
          <a:ext cx="4147483" cy="50701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Создание графических объектов, иллюстрирующих различные естественнонаучные явления</a:t>
          </a:r>
        </a:p>
      </dsp:txBody>
      <dsp:txXfrm>
        <a:off x="3188324" y="1404850"/>
        <a:ext cx="4147483" cy="507018"/>
      </dsp:txXfrm>
    </dsp:sp>
    <dsp:sp modelId="{D8D8C362-5718-46C5-BF95-89296D1F1BA9}">
      <dsp:nvSpPr>
        <dsp:cNvPr id="0" name=""/>
        <dsp:cNvSpPr/>
      </dsp:nvSpPr>
      <dsp:spPr>
        <a:xfrm>
          <a:off x="718578" y="2056978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"Информационное моделирование"</a:t>
          </a:r>
        </a:p>
      </dsp:txBody>
      <dsp:txXfrm>
        <a:off x="718578" y="2056978"/>
        <a:ext cx="2188343" cy="425119"/>
      </dsp:txXfrm>
    </dsp:sp>
    <dsp:sp modelId="{9498B04D-2756-46C6-848C-1A1660DE9C93}">
      <dsp:nvSpPr>
        <dsp:cNvPr id="0" name=""/>
        <dsp:cNvSpPr/>
      </dsp:nvSpPr>
      <dsp:spPr>
        <a:xfrm>
          <a:off x="3188324" y="2019111"/>
          <a:ext cx="4147483" cy="500854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создание моделей различных типов на основе научных данных</a:t>
          </a:r>
        </a:p>
      </dsp:txBody>
      <dsp:txXfrm>
        <a:off x="3188324" y="2019111"/>
        <a:ext cx="4147483" cy="500854"/>
      </dsp:txXfrm>
    </dsp:sp>
    <dsp:sp modelId="{5AB2C788-CB04-491D-8064-E94BBC54BC57}">
      <dsp:nvSpPr>
        <dsp:cNvPr id="0" name=""/>
        <dsp:cNvSpPr/>
      </dsp:nvSpPr>
      <dsp:spPr>
        <a:xfrm>
          <a:off x="718578" y="2605231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"Текстовые редакторы"</a:t>
          </a:r>
        </a:p>
      </dsp:txBody>
      <dsp:txXfrm>
        <a:off x="718578" y="2605231"/>
        <a:ext cx="2188343" cy="425119"/>
      </dsp:txXfrm>
    </dsp:sp>
    <dsp:sp modelId="{C1FB9A85-ECE7-4DCC-AF36-1DBF32A85B02}">
      <dsp:nvSpPr>
        <dsp:cNvPr id="0" name=""/>
        <dsp:cNvSpPr/>
      </dsp:nvSpPr>
      <dsp:spPr>
        <a:xfrm>
          <a:off x="3188324" y="2627207"/>
          <a:ext cx="4147483" cy="381167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Создание текстов с содержанием естественнонаучных фактов</a:t>
          </a:r>
        </a:p>
      </dsp:txBody>
      <dsp:txXfrm>
        <a:off x="3188324" y="2627207"/>
        <a:ext cx="4147483" cy="381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A0B62-4A8A-433B-9A37-7C21267A62B3}">
      <dsp:nvSpPr>
        <dsp:cNvPr id="0" name=""/>
        <dsp:cNvSpPr/>
      </dsp:nvSpPr>
      <dsp:spPr>
        <a:xfrm>
          <a:off x="2906921" y="2633845"/>
          <a:ext cx="281402" cy="233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01" y="0"/>
              </a:lnTo>
              <a:lnTo>
                <a:pt x="140701" y="233285"/>
              </a:lnTo>
              <a:lnTo>
                <a:pt x="281402" y="23328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38484" y="2741349"/>
        <a:ext cx="18276" cy="18276"/>
      </dsp:txXfrm>
    </dsp:sp>
    <dsp:sp modelId="{48C36E93-CA42-459F-8D1B-1DD3340A49AC}">
      <dsp:nvSpPr>
        <dsp:cNvPr id="0" name=""/>
        <dsp:cNvSpPr/>
      </dsp:nvSpPr>
      <dsp:spPr>
        <a:xfrm>
          <a:off x="2906921" y="2359597"/>
          <a:ext cx="281402" cy="274247"/>
        </a:xfrm>
        <a:custGeom>
          <a:avLst/>
          <a:gdLst/>
          <a:ahLst/>
          <a:cxnLst/>
          <a:rect l="0" t="0" r="0" b="0"/>
          <a:pathLst>
            <a:path>
              <a:moveTo>
                <a:pt x="0" y="274247"/>
              </a:moveTo>
              <a:lnTo>
                <a:pt x="140701" y="274247"/>
              </a:lnTo>
              <a:lnTo>
                <a:pt x="140701" y="0"/>
              </a:lnTo>
              <a:lnTo>
                <a:pt x="281402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37799" y="2486898"/>
        <a:ext cx="19646" cy="19646"/>
      </dsp:txXfrm>
    </dsp:sp>
    <dsp:sp modelId="{B625889F-6BF8-45C9-8D16-BDD2D15E34F3}">
      <dsp:nvSpPr>
        <dsp:cNvPr id="0" name=""/>
        <dsp:cNvSpPr/>
      </dsp:nvSpPr>
      <dsp:spPr>
        <a:xfrm>
          <a:off x="437175" y="2238075"/>
          <a:ext cx="281402" cy="39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01" y="0"/>
              </a:lnTo>
              <a:lnTo>
                <a:pt x="140701" y="395769"/>
              </a:lnTo>
              <a:lnTo>
                <a:pt x="281402" y="39576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65736" y="2423820"/>
        <a:ext cx="24280" cy="24280"/>
      </dsp:txXfrm>
    </dsp:sp>
    <dsp:sp modelId="{0D737FB9-0439-4FA7-BAFB-1B7D30AB6BDD}">
      <dsp:nvSpPr>
        <dsp:cNvPr id="0" name=""/>
        <dsp:cNvSpPr/>
      </dsp:nvSpPr>
      <dsp:spPr>
        <a:xfrm>
          <a:off x="2906921" y="1796585"/>
          <a:ext cx="281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2" y="4572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040587" y="1835270"/>
        <a:ext cx="14070" cy="14070"/>
      </dsp:txXfrm>
    </dsp:sp>
    <dsp:sp modelId="{AAE4FF13-980A-4C11-8A8B-853E578BC177}">
      <dsp:nvSpPr>
        <dsp:cNvPr id="0" name=""/>
        <dsp:cNvSpPr/>
      </dsp:nvSpPr>
      <dsp:spPr>
        <a:xfrm>
          <a:off x="437175" y="1842305"/>
          <a:ext cx="281402" cy="395769"/>
        </a:xfrm>
        <a:custGeom>
          <a:avLst/>
          <a:gdLst/>
          <a:ahLst/>
          <a:cxnLst/>
          <a:rect l="0" t="0" r="0" b="0"/>
          <a:pathLst>
            <a:path>
              <a:moveTo>
                <a:pt x="0" y="395769"/>
              </a:moveTo>
              <a:lnTo>
                <a:pt x="140701" y="395769"/>
              </a:lnTo>
              <a:lnTo>
                <a:pt x="140701" y="0"/>
              </a:lnTo>
              <a:lnTo>
                <a:pt x="28140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65736" y="2028050"/>
        <a:ext cx="24280" cy="24280"/>
      </dsp:txXfrm>
    </dsp:sp>
    <dsp:sp modelId="{10B1EF3C-6769-4096-8145-E5B13573E0C0}">
      <dsp:nvSpPr>
        <dsp:cNvPr id="0" name=""/>
        <dsp:cNvSpPr/>
      </dsp:nvSpPr>
      <dsp:spPr>
        <a:xfrm rot="16200000">
          <a:off x="-906170" y="2023591"/>
          <a:ext cx="2257724" cy="428967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Финансовая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грамотность</a:t>
          </a:r>
          <a:endParaRPr lang="ru-RU" sz="1200" b="1" kern="1200" dirty="0">
            <a:solidFill>
              <a:schemeClr val="tx2">
                <a:lumMod val="7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-906170" y="2023591"/>
        <a:ext cx="2257724" cy="428967"/>
      </dsp:txXfrm>
    </dsp:sp>
    <dsp:sp modelId="{A14AB554-7CE2-4003-8AFB-F81F4D6CF819}">
      <dsp:nvSpPr>
        <dsp:cNvPr id="0" name=""/>
        <dsp:cNvSpPr/>
      </dsp:nvSpPr>
      <dsp:spPr>
        <a:xfrm>
          <a:off x="718578" y="1629745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"Правовая охрана программ и данных"</a:t>
          </a:r>
        </a:p>
      </dsp:txBody>
      <dsp:txXfrm>
        <a:off x="718578" y="1629745"/>
        <a:ext cx="2188343" cy="425119"/>
      </dsp:txXfrm>
    </dsp:sp>
    <dsp:sp modelId="{E49DF539-2075-48B0-855E-636DF7B117D0}">
      <dsp:nvSpPr>
        <dsp:cNvPr id="0" name=""/>
        <dsp:cNvSpPr/>
      </dsp:nvSpPr>
      <dsp:spPr>
        <a:xfrm>
          <a:off x="3188324" y="1611919"/>
          <a:ext cx="4147483" cy="46077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Задания на ознакомление обучающихся с авторским правом и авторскими выплатами за созданные  программные продукты</a:t>
          </a:r>
        </a:p>
      </dsp:txBody>
      <dsp:txXfrm>
        <a:off x="3188324" y="1611919"/>
        <a:ext cx="4147483" cy="460771"/>
      </dsp:txXfrm>
    </dsp:sp>
    <dsp:sp modelId="{19EE7ACD-47DF-4FD8-A333-79BF07CBF291}">
      <dsp:nvSpPr>
        <dsp:cNvPr id="0" name=""/>
        <dsp:cNvSpPr/>
      </dsp:nvSpPr>
      <dsp:spPr>
        <a:xfrm>
          <a:off x="718578" y="2421285"/>
          <a:ext cx="2188343" cy="42511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"Электронные таблицы"</a:t>
          </a:r>
        </a:p>
      </dsp:txBody>
      <dsp:txXfrm>
        <a:off x="718578" y="2421285"/>
        <a:ext cx="2188343" cy="425119"/>
      </dsp:txXfrm>
    </dsp:sp>
    <dsp:sp modelId="{8E0CD977-DFFD-42F0-BBD7-05F014BCD5FC}">
      <dsp:nvSpPr>
        <dsp:cNvPr id="0" name=""/>
        <dsp:cNvSpPr/>
      </dsp:nvSpPr>
      <dsp:spPr>
        <a:xfrm>
          <a:off x="3188324" y="2179933"/>
          <a:ext cx="4147483" cy="359329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Решение задач на подсчет доходов, расходов, создание кассовых чеков.</a:t>
          </a:r>
        </a:p>
      </dsp:txBody>
      <dsp:txXfrm>
        <a:off x="3188324" y="2179933"/>
        <a:ext cx="4147483" cy="359329"/>
      </dsp:txXfrm>
    </dsp:sp>
    <dsp:sp modelId="{A9F2F6DE-C98E-415D-8086-E16C24188334}">
      <dsp:nvSpPr>
        <dsp:cNvPr id="0" name=""/>
        <dsp:cNvSpPr/>
      </dsp:nvSpPr>
      <dsp:spPr>
        <a:xfrm>
          <a:off x="3188324" y="2646504"/>
          <a:ext cx="4147483" cy="441253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Решение задач на оптимизацию </a:t>
          </a:r>
          <a:endParaRPr lang="ru-RU" sz="1200" b="1" kern="120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188324" y="2646504"/>
        <a:ext cx="4147483" cy="441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69A0-A609-4A84-A086-92FA3E279309}">
      <dsp:nvSpPr>
        <dsp:cNvPr id="0" name=""/>
        <dsp:cNvSpPr/>
      </dsp:nvSpPr>
      <dsp:spPr>
        <a:xfrm rot="16200000">
          <a:off x="944541" y="-944541"/>
          <a:ext cx="895326" cy="2784408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предметные</a:t>
          </a:r>
          <a:endParaRPr lang="ru-RU" sz="1800" b="0" kern="1200" dirty="0">
            <a:solidFill>
              <a:schemeClr val="tx1"/>
            </a:solidFill>
          </a:endParaRPr>
        </a:p>
      </dsp:txBody>
      <dsp:txXfrm rot="5400000">
        <a:off x="-1" y="1"/>
        <a:ext cx="2784408" cy="671494"/>
      </dsp:txXfrm>
    </dsp:sp>
    <dsp:sp modelId="{2C55D46E-B512-4BCF-9640-D9A507DF2193}">
      <dsp:nvSpPr>
        <dsp:cNvPr id="0" name=""/>
        <dsp:cNvSpPr/>
      </dsp:nvSpPr>
      <dsp:spPr>
        <a:xfrm>
          <a:off x="2784408" y="0"/>
          <a:ext cx="2784408" cy="895326"/>
        </a:xfrm>
        <a:prstGeom prst="round1Rect">
          <a:avLst/>
        </a:prstGeom>
        <a:solidFill>
          <a:schemeClr val="accent2">
            <a:shade val="80000"/>
            <a:hueOff val="275627"/>
            <a:satOff val="-21148"/>
            <a:lumOff val="12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chemeClr val="tx1"/>
              </a:solidFill>
            </a:rPr>
            <a:t>межпредметные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2784408" y="0"/>
        <a:ext cx="2784408" cy="671494"/>
      </dsp:txXfrm>
    </dsp:sp>
    <dsp:sp modelId="{62DB6A42-5713-4CE5-ADC7-06A5C43F3D4F}">
      <dsp:nvSpPr>
        <dsp:cNvPr id="0" name=""/>
        <dsp:cNvSpPr/>
      </dsp:nvSpPr>
      <dsp:spPr>
        <a:xfrm rot="10800000">
          <a:off x="0" y="895326"/>
          <a:ext cx="2784408" cy="895326"/>
        </a:xfrm>
        <a:prstGeom prst="round1Rect">
          <a:avLst/>
        </a:prstGeom>
        <a:solidFill>
          <a:schemeClr val="accent2">
            <a:shade val="80000"/>
            <a:hueOff val="551254"/>
            <a:satOff val="-42296"/>
            <a:lumOff val="251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практико-ориентированные</a:t>
          </a:r>
          <a:endParaRPr lang="ru-RU" sz="1800" b="0" kern="1200" dirty="0">
            <a:solidFill>
              <a:schemeClr val="tx1"/>
            </a:solidFill>
          </a:endParaRPr>
        </a:p>
      </dsp:txBody>
      <dsp:txXfrm rot="10800000">
        <a:off x="0" y="1119158"/>
        <a:ext cx="2784408" cy="671494"/>
      </dsp:txXfrm>
    </dsp:sp>
    <dsp:sp modelId="{163EE178-66B0-4033-BF57-F7804A56D80C}">
      <dsp:nvSpPr>
        <dsp:cNvPr id="0" name=""/>
        <dsp:cNvSpPr/>
      </dsp:nvSpPr>
      <dsp:spPr>
        <a:xfrm rot="5400000">
          <a:off x="3728949" y="-49214"/>
          <a:ext cx="895326" cy="2784408"/>
        </a:xfrm>
        <a:prstGeom prst="round1Rect">
          <a:avLst/>
        </a:prstGeom>
        <a:solidFill>
          <a:schemeClr val="accent2">
            <a:shade val="80000"/>
            <a:hueOff val="826881"/>
            <a:satOff val="-63444"/>
            <a:lumOff val="37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ситуационные задачи</a:t>
          </a:r>
          <a:endParaRPr lang="ru-RU" sz="1800" b="0" kern="1200" dirty="0">
            <a:solidFill>
              <a:schemeClr val="tx1"/>
            </a:solidFill>
          </a:endParaRPr>
        </a:p>
      </dsp:txBody>
      <dsp:txXfrm rot="-5400000">
        <a:off x="2784408" y="1119158"/>
        <a:ext cx="2784408" cy="671494"/>
      </dsp:txXfrm>
    </dsp:sp>
    <dsp:sp modelId="{F08FDAE9-B911-447D-83FA-E32E3F47F953}">
      <dsp:nvSpPr>
        <dsp:cNvPr id="0" name=""/>
        <dsp:cNvSpPr/>
      </dsp:nvSpPr>
      <dsp:spPr>
        <a:xfrm>
          <a:off x="1949085" y="671494"/>
          <a:ext cx="1670645" cy="44766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</a:rPr>
            <a:t>Типы задач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1970938" y="693347"/>
        <a:ext cx="1626939" cy="403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72461-EF65-46CE-AEE2-EECC51D00DE1}">
      <dsp:nvSpPr>
        <dsp:cNvPr id="0" name=""/>
        <dsp:cNvSpPr/>
      </dsp:nvSpPr>
      <dsp:spPr>
        <a:xfrm>
          <a:off x="0" y="1218852"/>
          <a:ext cx="8559291" cy="1625136"/>
        </a:xfrm>
        <a:prstGeom prst="notchedRightArrow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10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D00E2-AB68-4C0C-8E7F-F4385E59AAD2}">
      <dsp:nvSpPr>
        <dsp:cNvPr id="0" name=""/>
        <dsp:cNvSpPr/>
      </dsp:nvSpPr>
      <dsp:spPr>
        <a:xfrm>
          <a:off x="1417" y="0"/>
          <a:ext cx="1565548" cy="162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ознакомление</a:t>
          </a:r>
          <a:endParaRPr lang="ru-RU" sz="1400" b="0" kern="1200" dirty="0"/>
        </a:p>
      </dsp:txBody>
      <dsp:txXfrm>
        <a:off x="1417" y="0"/>
        <a:ext cx="1565548" cy="1625136"/>
      </dsp:txXfrm>
    </dsp:sp>
    <dsp:sp modelId="{E3FC0FEB-F937-44A0-80F3-76FFFF381E68}">
      <dsp:nvSpPr>
        <dsp:cNvPr id="0" name=""/>
        <dsp:cNvSpPr/>
      </dsp:nvSpPr>
      <dsp:spPr>
        <a:xfrm>
          <a:off x="581049" y="1828278"/>
          <a:ext cx="406284" cy="4062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FF381-881D-46EE-9F80-6D7E164E2D89}">
      <dsp:nvSpPr>
        <dsp:cNvPr id="0" name=""/>
        <dsp:cNvSpPr/>
      </dsp:nvSpPr>
      <dsp:spPr>
        <a:xfrm>
          <a:off x="1623481" y="2437705"/>
          <a:ext cx="1130302" cy="162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понимание</a:t>
          </a:r>
          <a:endParaRPr lang="ru-RU" sz="1400" b="0" kern="1200" dirty="0"/>
        </a:p>
      </dsp:txBody>
      <dsp:txXfrm>
        <a:off x="1623481" y="2437705"/>
        <a:ext cx="1130302" cy="1625136"/>
      </dsp:txXfrm>
    </dsp:sp>
    <dsp:sp modelId="{05757C81-E541-46E4-8FB6-89BECE6087CF}">
      <dsp:nvSpPr>
        <dsp:cNvPr id="0" name=""/>
        <dsp:cNvSpPr/>
      </dsp:nvSpPr>
      <dsp:spPr>
        <a:xfrm>
          <a:off x="1985490" y="1828278"/>
          <a:ext cx="406284" cy="406284"/>
        </a:xfrm>
        <a:prstGeom prst="ellipse">
          <a:avLst/>
        </a:prstGeom>
        <a:solidFill>
          <a:schemeClr val="accent2">
            <a:hueOff val="-2548604"/>
            <a:satOff val="-19778"/>
            <a:lumOff val="13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0637F-CEB9-4B46-801E-026FB0E4ECC9}">
      <dsp:nvSpPr>
        <dsp:cNvPr id="0" name=""/>
        <dsp:cNvSpPr/>
      </dsp:nvSpPr>
      <dsp:spPr>
        <a:xfrm>
          <a:off x="2810299" y="0"/>
          <a:ext cx="1331191" cy="162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применение</a:t>
          </a:r>
          <a:endParaRPr lang="ru-RU" sz="1400" b="0" kern="1200" dirty="0"/>
        </a:p>
      </dsp:txBody>
      <dsp:txXfrm>
        <a:off x="2810299" y="0"/>
        <a:ext cx="1331191" cy="1625136"/>
      </dsp:txXfrm>
    </dsp:sp>
    <dsp:sp modelId="{03FBEF14-D8B0-43BB-9DCD-09A4292F7A02}">
      <dsp:nvSpPr>
        <dsp:cNvPr id="0" name=""/>
        <dsp:cNvSpPr/>
      </dsp:nvSpPr>
      <dsp:spPr>
        <a:xfrm>
          <a:off x="3272752" y="1828278"/>
          <a:ext cx="406284" cy="406284"/>
        </a:xfrm>
        <a:prstGeom prst="ellipse">
          <a:avLst/>
        </a:prstGeom>
        <a:solidFill>
          <a:schemeClr val="accent2">
            <a:hueOff val="-5097209"/>
            <a:satOff val="-39556"/>
            <a:lumOff val="26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FBF7C-C978-4343-9A52-43D73DEDF4A4}">
      <dsp:nvSpPr>
        <dsp:cNvPr id="0" name=""/>
        <dsp:cNvSpPr/>
      </dsp:nvSpPr>
      <dsp:spPr>
        <a:xfrm>
          <a:off x="4198005" y="2437705"/>
          <a:ext cx="1130302" cy="162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анализ</a:t>
          </a:r>
          <a:endParaRPr lang="ru-RU" sz="1400" b="0" kern="1200" dirty="0"/>
        </a:p>
      </dsp:txBody>
      <dsp:txXfrm>
        <a:off x="4198005" y="2437705"/>
        <a:ext cx="1130302" cy="1625136"/>
      </dsp:txXfrm>
    </dsp:sp>
    <dsp:sp modelId="{B81A70BE-4D6C-4D79-B0CD-7C96C69D1945}">
      <dsp:nvSpPr>
        <dsp:cNvPr id="0" name=""/>
        <dsp:cNvSpPr/>
      </dsp:nvSpPr>
      <dsp:spPr>
        <a:xfrm>
          <a:off x="4560015" y="1828278"/>
          <a:ext cx="406284" cy="406284"/>
        </a:xfrm>
        <a:prstGeom prst="ellipse">
          <a:avLst/>
        </a:prstGeom>
        <a:solidFill>
          <a:schemeClr val="accent2">
            <a:hueOff val="-7645813"/>
            <a:satOff val="-59333"/>
            <a:lumOff val="39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247BB-E9FF-4CFD-AF89-A9905AB56B20}">
      <dsp:nvSpPr>
        <dsp:cNvPr id="0" name=""/>
        <dsp:cNvSpPr/>
      </dsp:nvSpPr>
      <dsp:spPr>
        <a:xfrm>
          <a:off x="5384823" y="0"/>
          <a:ext cx="1130302" cy="162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синтез</a:t>
          </a:r>
          <a:endParaRPr lang="ru-RU" sz="1400" b="0" kern="1200" dirty="0"/>
        </a:p>
      </dsp:txBody>
      <dsp:txXfrm>
        <a:off x="5384823" y="0"/>
        <a:ext cx="1130302" cy="1625136"/>
      </dsp:txXfrm>
    </dsp:sp>
    <dsp:sp modelId="{8BD54537-E6A9-430D-8DB9-49CB83237054}">
      <dsp:nvSpPr>
        <dsp:cNvPr id="0" name=""/>
        <dsp:cNvSpPr/>
      </dsp:nvSpPr>
      <dsp:spPr>
        <a:xfrm>
          <a:off x="5746833" y="1828278"/>
          <a:ext cx="406284" cy="406284"/>
        </a:xfrm>
        <a:prstGeom prst="ellipse">
          <a:avLst/>
        </a:prstGeom>
        <a:solidFill>
          <a:schemeClr val="accent2">
            <a:hueOff val="-10194417"/>
            <a:satOff val="-79111"/>
            <a:lumOff val="52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0F1DF-76CC-4BAA-8D85-CF4C8F5979A1}">
      <dsp:nvSpPr>
        <dsp:cNvPr id="0" name=""/>
        <dsp:cNvSpPr/>
      </dsp:nvSpPr>
      <dsp:spPr>
        <a:xfrm>
          <a:off x="6571641" y="2437705"/>
          <a:ext cx="1130302" cy="162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оценка</a:t>
          </a:r>
          <a:endParaRPr lang="ru-RU" sz="1400" b="0" kern="1200" dirty="0"/>
        </a:p>
      </dsp:txBody>
      <dsp:txXfrm>
        <a:off x="6571641" y="2437705"/>
        <a:ext cx="1130302" cy="1625136"/>
      </dsp:txXfrm>
    </dsp:sp>
    <dsp:sp modelId="{50172A77-417D-47EE-BFDF-27B205D1ECA6}">
      <dsp:nvSpPr>
        <dsp:cNvPr id="0" name=""/>
        <dsp:cNvSpPr/>
      </dsp:nvSpPr>
      <dsp:spPr>
        <a:xfrm>
          <a:off x="6933651" y="1828278"/>
          <a:ext cx="406284" cy="406284"/>
        </a:xfrm>
        <a:prstGeom prst="ellipse">
          <a:avLst/>
        </a:prstGeom>
        <a:solidFill>
          <a:schemeClr val="accent2">
            <a:hueOff val="-12743021"/>
            <a:satOff val="-98889"/>
            <a:lumOff val="65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8270-0D7E-4A2B-97AA-233F98406138}">
      <dsp:nvSpPr>
        <dsp:cNvPr id="0" name=""/>
        <dsp:cNvSpPr/>
      </dsp:nvSpPr>
      <dsp:spPr>
        <a:xfrm>
          <a:off x="0" y="0"/>
          <a:ext cx="5692656" cy="82829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Название задания</a:t>
          </a:r>
          <a:endParaRPr lang="ru-RU" sz="1900" kern="1200" dirty="0"/>
        </a:p>
      </dsp:txBody>
      <dsp:txXfrm>
        <a:off x="24260" y="24260"/>
        <a:ext cx="4728870" cy="779774"/>
      </dsp:txXfrm>
    </dsp:sp>
    <dsp:sp modelId="{CE2696F0-F2E9-41AF-A994-E6B282AE4D68}">
      <dsp:nvSpPr>
        <dsp:cNvPr id="0" name=""/>
        <dsp:cNvSpPr/>
      </dsp:nvSpPr>
      <dsp:spPr>
        <a:xfrm>
          <a:off x="476760" y="978894"/>
          <a:ext cx="5692656" cy="828294"/>
        </a:xfrm>
        <a:prstGeom prst="roundRect">
          <a:avLst>
            <a:gd name="adj" fmla="val 10000"/>
          </a:avLst>
        </a:prstGeom>
        <a:solidFill>
          <a:schemeClr val="accent2">
            <a:hueOff val="-4247674"/>
            <a:satOff val="-32963"/>
            <a:lumOff val="21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Личностно-значимый познавательный вопрос</a:t>
          </a:r>
          <a:endParaRPr lang="ru-RU" sz="1900" kern="1200" dirty="0"/>
        </a:p>
      </dsp:txBody>
      <dsp:txXfrm>
        <a:off x="501020" y="1003154"/>
        <a:ext cx="4628985" cy="779774"/>
      </dsp:txXfrm>
    </dsp:sp>
    <dsp:sp modelId="{E4CA1043-1C4C-4A7E-A987-9702BFCCC2C4}">
      <dsp:nvSpPr>
        <dsp:cNvPr id="0" name=""/>
        <dsp:cNvSpPr/>
      </dsp:nvSpPr>
      <dsp:spPr>
        <a:xfrm>
          <a:off x="946404" y="1957788"/>
          <a:ext cx="5692656" cy="828294"/>
        </a:xfrm>
        <a:prstGeom prst="roundRect">
          <a:avLst>
            <a:gd name="adj" fmla="val 10000"/>
          </a:avLst>
        </a:prstGeom>
        <a:solidFill>
          <a:schemeClr val="accent2">
            <a:hueOff val="-8495348"/>
            <a:satOff val="-65926"/>
            <a:lumOff val="43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Информация по данному вопросу, представленная в разнообразном виде</a:t>
          </a:r>
          <a:endParaRPr lang="ru-RU" sz="1900" kern="1200" dirty="0"/>
        </a:p>
      </dsp:txBody>
      <dsp:txXfrm>
        <a:off x="970664" y="1982048"/>
        <a:ext cx="4636100" cy="779774"/>
      </dsp:txXfrm>
    </dsp:sp>
    <dsp:sp modelId="{B820BDD6-89EE-4308-9EB2-EE088CC44813}">
      <dsp:nvSpPr>
        <dsp:cNvPr id="0" name=""/>
        <dsp:cNvSpPr/>
      </dsp:nvSpPr>
      <dsp:spPr>
        <a:xfrm>
          <a:off x="1423164" y="2936682"/>
          <a:ext cx="5692656" cy="828294"/>
        </a:xfrm>
        <a:prstGeom prst="roundRect">
          <a:avLst>
            <a:gd name="adj" fmla="val 10000"/>
          </a:avLst>
        </a:prstGeom>
        <a:solidFill>
          <a:schemeClr val="accent2">
            <a:hueOff val="-12743021"/>
            <a:satOff val="-98889"/>
            <a:lumOff val="65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Задания на работу с данной информацией</a:t>
          </a:r>
          <a:endParaRPr lang="ru-RU" sz="1900" kern="1200" dirty="0"/>
        </a:p>
      </dsp:txBody>
      <dsp:txXfrm>
        <a:off x="1447424" y="2960942"/>
        <a:ext cx="4628985" cy="779774"/>
      </dsp:txXfrm>
    </dsp:sp>
    <dsp:sp modelId="{A3ADCABE-9423-43F1-AE30-21F7A11904E3}">
      <dsp:nvSpPr>
        <dsp:cNvPr id="0" name=""/>
        <dsp:cNvSpPr/>
      </dsp:nvSpPr>
      <dsp:spPr>
        <a:xfrm>
          <a:off x="5154265" y="634398"/>
          <a:ext cx="538391" cy="538391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275403" y="634398"/>
        <a:ext cx="296115" cy="405139"/>
      </dsp:txXfrm>
    </dsp:sp>
    <dsp:sp modelId="{3D94708E-66BE-40E0-9FBB-06DA655B1AEE}">
      <dsp:nvSpPr>
        <dsp:cNvPr id="0" name=""/>
        <dsp:cNvSpPr/>
      </dsp:nvSpPr>
      <dsp:spPr>
        <a:xfrm>
          <a:off x="5631025" y="1613292"/>
          <a:ext cx="538391" cy="538391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-6833817"/>
              <a:satOff val="-15635"/>
              <a:lumOff val="7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52163" y="1613292"/>
        <a:ext cx="296115" cy="405139"/>
      </dsp:txXfrm>
    </dsp:sp>
    <dsp:sp modelId="{63234DEF-6BF3-48E2-81E9-76C7121B1897}">
      <dsp:nvSpPr>
        <dsp:cNvPr id="0" name=""/>
        <dsp:cNvSpPr/>
      </dsp:nvSpPr>
      <dsp:spPr>
        <a:xfrm>
          <a:off x="6100669" y="2592186"/>
          <a:ext cx="538391" cy="538391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-13667634"/>
              <a:satOff val="-31270"/>
              <a:lumOff val="15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221807" y="2592186"/>
        <a:ext cx="296115" cy="405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3A55B-8068-4869-9988-899EDEE3DE9F}">
      <dsp:nvSpPr>
        <dsp:cNvPr id="0" name=""/>
        <dsp:cNvSpPr/>
      </dsp:nvSpPr>
      <dsp:spPr>
        <a:xfrm>
          <a:off x="0" y="231639"/>
          <a:ext cx="7413092" cy="4633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 группа заданий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617" y="254256"/>
        <a:ext cx="7367858" cy="418085"/>
      </dsp:txXfrm>
    </dsp:sp>
    <dsp:sp modelId="{C9D97C0B-29F5-47D9-8BD1-C30119484B4B}">
      <dsp:nvSpPr>
        <dsp:cNvPr id="0" name=""/>
        <dsp:cNvSpPr/>
      </dsp:nvSpPr>
      <dsp:spPr>
        <a:xfrm>
          <a:off x="0" y="694959"/>
          <a:ext cx="7413092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6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читать, понимать текст, включая учебный, воспроизводить и использовать информацию, представленную явно</a:t>
          </a:r>
          <a:endParaRPr lang="ru-RU" sz="1900" kern="1200" dirty="0"/>
        </a:p>
      </dsp:txBody>
      <dsp:txXfrm>
        <a:off x="0" y="694959"/>
        <a:ext cx="7413092" cy="571320"/>
      </dsp:txXfrm>
    </dsp:sp>
    <dsp:sp modelId="{E6C01A71-8E5E-4428-91FA-BB88EA7CB66B}">
      <dsp:nvSpPr>
        <dsp:cNvPr id="0" name=""/>
        <dsp:cNvSpPr/>
      </dsp:nvSpPr>
      <dsp:spPr>
        <a:xfrm>
          <a:off x="0" y="1266279"/>
          <a:ext cx="7413092" cy="4633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 группа заданий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617" y="1288896"/>
        <a:ext cx="7367858" cy="418085"/>
      </dsp:txXfrm>
    </dsp:sp>
    <dsp:sp modelId="{BCB0D511-0808-434F-85ED-309C6C99B030}">
      <dsp:nvSpPr>
        <dsp:cNvPr id="0" name=""/>
        <dsp:cNvSpPr/>
      </dsp:nvSpPr>
      <dsp:spPr>
        <a:xfrm>
          <a:off x="0" y="1729599"/>
          <a:ext cx="7413092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6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обобщать и интерпретировать информацию, проверять и формулировать на её основе утверждения, делать выводы, работать с данными, представленными в разной форме</a:t>
          </a:r>
          <a:endParaRPr lang="ru-RU" sz="1900" kern="1200" dirty="0"/>
        </a:p>
      </dsp:txBody>
      <dsp:txXfrm>
        <a:off x="0" y="1729599"/>
        <a:ext cx="7413092" cy="819720"/>
      </dsp:txXfrm>
    </dsp:sp>
    <dsp:sp modelId="{999F4FAE-C48A-4167-B898-E1D7C7C4F38D}">
      <dsp:nvSpPr>
        <dsp:cNvPr id="0" name=""/>
        <dsp:cNvSpPr/>
      </dsp:nvSpPr>
      <dsp:spPr>
        <a:xfrm>
          <a:off x="0" y="2549319"/>
          <a:ext cx="7413092" cy="4633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 группа заданий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617" y="2571936"/>
        <a:ext cx="7367858" cy="418085"/>
      </dsp:txXfrm>
    </dsp:sp>
    <dsp:sp modelId="{AE19544C-7F20-4CF5-835E-D3451BB23A18}">
      <dsp:nvSpPr>
        <dsp:cNvPr id="0" name=""/>
        <dsp:cNvSpPr/>
      </dsp:nvSpPr>
      <dsp:spPr>
        <a:xfrm>
          <a:off x="0" y="3012639"/>
          <a:ext cx="7413092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6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применять информацию, представленную в разной форме (текст, таблица, схема, краткая запись и пр.) для решения различный бытовых задач</a:t>
          </a:r>
          <a:endParaRPr lang="ru-RU" sz="1900" kern="1200" dirty="0"/>
        </a:p>
      </dsp:txBody>
      <dsp:txXfrm>
        <a:off x="0" y="3012639"/>
        <a:ext cx="7413092" cy="819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2197-B839-49D4-ABC6-AF67514C0B0A}">
      <dsp:nvSpPr>
        <dsp:cNvPr id="0" name=""/>
        <dsp:cNvSpPr/>
      </dsp:nvSpPr>
      <dsp:spPr>
        <a:xfrm>
          <a:off x="35" y="6902"/>
          <a:ext cx="3414518" cy="1296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Извлечение первичной информации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" y="6902"/>
        <a:ext cx="3414518" cy="1296000"/>
      </dsp:txXfrm>
    </dsp:sp>
    <dsp:sp modelId="{A832C026-D0DB-41B3-BE3F-691602A57EEA}">
      <dsp:nvSpPr>
        <dsp:cNvPr id="0" name=""/>
        <dsp:cNvSpPr/>
      </dsp:nvSpPr>
      <dsp:spPr>
        <a:xfrm>
          <a:off x="35" y="1302902"/>
          <a:ext cx="3414518" cy="22234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задача осознанного извлечения смысла из текста с составлением списка ключевых слов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 создания краткого содержания (аннотации)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 краткий пересказ и письменное изложение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5" y="1302902"/>
        <a:ext cx="3414518" cy="2223450"/>
      </dsp:txXfrm>
    </dsp:sp>
    <dsp:sp modelId="{51893A9D-57FD-4026-AA0B-58996787536A}">
      <dsp:nvSpPr>
        <dsp:cNvPr id="0" name=""/>
        <dsp:cNvSpPr/>
      </dsp:nvSpPr>
      <dsp:spPr>
        <a:xfrm>
          <a:off x="3892587" y="6902"/>
          <a:ext cx="3414518" cy="1296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Извлечение вторичной информации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92587" y="6902"/>
        <a:ext cx="3414518" cy="1296000"/>
      </dsp:txXfrm>
    </dsp:sp>
    <dsp:sp modelId="{D81D61EC-62F4-4D2C-B656-E91B429BFA99}">
      <dsp:nvSpPr>
        <dsp:cNvPr id="0" name=""/>
        <dsp:cNvSpPr/>
      </dsp:nvSpPr>
      <dsp:spPr>
        <a:xfrm>
          <a:off x="3892587" y="1302902"/>
          <a:ext cx="3414518" cy="22234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задача анализа и осознанного построения моделей, схем, диаграмм или таблиц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любое другое преобразование формы представления информации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892587" y="1302902"/>
        <a:ext cx="3414518" cy="222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e38dc7bb6a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e38dc7bb6a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9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66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07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202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50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212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1886a29ab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1886a29ab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316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687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019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95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1886a29ab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1886a29ab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5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16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894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50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b8064c9c3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b8064c9c3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886a29a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1886a29a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1886a29ab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1886a29ab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42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1886a29ab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1886a29ab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e38dc7bb6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e38dc7bb6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e38dc7bb6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e38dc7bb6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3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19709" y="2145759"/>
            <a:ext cx="289868" cy="852000"/>
            <a:chOff x="456616" y="2161476"/>
            <a:chExt cx="289868" cy="852000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514438" y="4556641"/>
            <a:ext cx="2808779" cy="1148975"/>
            <a:chOff x="6525475" y="148600"/>
            <a:chExt cx="2808779" cy="1148975"/>
          </a:xfrm>
        </p:grpSpPr>
        <p:sp>
          <p:nvSpPr>
            <p:cNvPr id="16" name="Google Shape;16;p2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2758638" y="4173929"/>
            <a:ext cx="3178775" cy="1439250"/>
            <a:chOff x="2608550" y="4236013"/>
            <a:chExt cx="3178775" cy="1439250"/>
          </a:xfrm>
        </p:grpSpPr>
        <p:grpSp>
          <p:nvGrpSpPr>
            <p:cNvPr id="19" name="Google Shape;19;p2"/>
            <p:cNvGrpSpPr/>
            <p:nvPr/>
          </p:nvGrpSpPr>
          <p:grpSpPr>
            <a:xfrm rot="10800000" flipH="1">
              <a:off x="2608550" y="4596963"/>
              <a:ext cx="1368260" cy="1078296"/>
              <a:chOff x="4231725" y="-443721"/>
              <a:chExt cx="1368260" cy="107829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327869" y="-443721"/>
                <a:ext cx="1272116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3172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10800000" flipH="1">
              <a:off x="3550450" y="4236013"/>
              <a:ext cx="1129225" cy="1439250"/>
              <a:chOff x="5173625" y="-443725"/>
              <a:chExt cx="1129225" cy="143925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 rot="10800000">
              <a:off x="4867050" y="4596963"/>
              <a:ext cx="920275" cy="1078300"/>
              <a:chOff x="4679675" y="-443725"/>
              <a:chExt cx="920275" cy="10783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 rot="10800000">
              <a:off x="4164150" y="4236013"/>
              <a:ext cx="1129225" cy="1439250"/>
              <a:chOff x="5173625" y="-443725"/>
              <a:chExt cx="1129225" cy="143925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" name="Google Shape;31;p2"/>
          <p:cNvGrpSpPr/>
          <p:nvPr/>
        </p:nvGrpSpPr>
        <p:grpSpPr>
          <a:xfrm rot="10800000" flipH="1">
            <a:off x="7154325" y="3924763"/>
            <a:ext cx="474200" cy="1505350"/>
            <a:chOff x="3995775" y="-443725"/>
            <a:chExt cx="474200" cy="1505350"/>
          </a:xfrm>
        </p:grpSpPr>
        <p:sp>
          <p:nvSpPr>
            <p:cNvPr id="32" name="Google Shape;32;p2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6612948" y="5750"/>
            <a:ext cx="1195349" cy="1078296"/>
            <a:chOff x="4404625" y="-443721"/>
            <a:chExt cx="1195349" cy="1078296"/>
          </a:xfrm>
        </p:grpSpPr>
        <p:sp>
          <p:nvSpPr>
            <p:cNvPr id="35" name="Google Shape;35;p2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7429151" y="-104276"/>
            <a:ext cx="1129225" cy="1439250"/>
            <a:chOff x="5173625" y="-443725"/>
            <a:chExt cx="1129225" cy="1439250"/>
          </a:xfrm>
        </p:grpSpPr>
        <p:sp>
          <p:nvSpPr>
            <p:cNvPr id="38" name="Google Shape;38;p2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3121150" y="-475160"/>
            <a:ext cx="482550" cy="1505350"/>
            <a:chOff x="3121150" y="-443725"/>
            <a:chExt cx="482550" cy="1505350"/>
          </a:xfrm>
        </p:grpSpPr>
        <p:sp>
          <p:nvSpPr>
            <p:cNvPr id="41" name="Google Shape;41;p2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990425" y="-467301"/>
            <a:ext cx="929375" cy="1078300"/>
            <a:chOff x="1990425" y="-443725"/>
            <a:chExt cx="929375" cy="1078300"/>
          </a:xfrm>
        </p:grpSpPr>
        <p:sp>
          <p:nvSpPr>
            <p:cNvPr id="44" name="Google Shape;44;p2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287525" y="-467301"/>
            <a:ext cx="1138350" cy="1439250"/>
            <a:chOff x="1287525" y="-443725"/>
            <a:chExt cx="1138350" cy="1439250"/>
          </a:xfrm>
        </p:grpSpPr>
        <p:sp>
          <p:nvSpPr>
            <p:cNvPr id="47" name="Google Shape;47;p2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-241900" y="488800"/>
            <a:ext cx="1375425" cy="572805"/>
            <a:chOff x="-241900" y="154825"/>
            <a:chExt cx="1375425" cy="572805"/>
          </a:xfrm>
        </p:grpSpPr>
        <p:sp>
          <p:nvSpPr>
            <p:cNvPr id="50" name="Google Shape;50;p2"/>
            <p:cNvSpPr/>
            <p:nvPr/>
          </p:nvSpPr>
          <p:spPr>
            <a:xfrm>
              <a:off x="-241900" y="201925"/>
              <a:ext cx="1272850" cy="52570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0" y="44074"/>
                  </a:moveTo>
                  <a:lnTo>
                    <a:pt x="25077" y="44074"/>
                  </a:lnTo>
                  <a:lnTo>
                    <a:pt x="25077" y="1"/>
                  </a:lnTo>
                  <a:lnTo>
                    <a:pt x="50913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15725" y="154825"/>
              <a:ext cx="117800" cy="118550"/>
            </a:xfrm>
            <a:custGeom>
              <a:avLst/>
              <a:gdLst/>
              <a:ahLst/>
              <a:cxnLst/>
              <a:rect l="l" t="t" r="r" b="b"/>
              <a:pathLst>
                <a:path w="4712" h="4742" fill="none" extrusionOk="0">
                  <a:moveTo>
                    <a:pt x="4712" y="2037"/>
                  </a:moveTo>
                  <a:cubicBezTo>
                    <a:pt x="4712" y="3830"/>
                    <a:pt x="2554" y="4742"/>
                    <a:pt x="1277" y="3465"/>
                  </a:cubicBezTo>
                  <a:cubicBezTo>
                    <a:pt x="0" y="2189"/>
                    <a:pt x="882" y="30"/>
                    <a:pt x="2705" y="30"/>
                  </a:cubicBezTo>
                  <a:cubicBezTo>
                    <a:pt x="3800" y="0"/>
                    <a:pt x="4712" y="912"/>
                    <a:pt x="471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3995775" y="-475160"/>
            <a:ext cx="474200" cy="1505350"/>
            <a:chOff x="3995775" y="-443725"/>
            <a:chExt cx="474200" cy="1505350"/>
          </a:xfrm>
        </p:grpSpPr>
        <p:sp>
          <p:nvSpPr>
            <p:cNvPr id="53" name="Google Shape;53;p2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4679675" y="-467301"/>
            <a:ext cx="920275" cy="1078300"/>
            <a:chOff x="4679675" y="-443725"/>
            <a:chExt cx="920275" cy="1078300"/>
          </a:xfrm>
        </p:grpSpPr>
        <p:sp>
          <p:nvSpPr>
            <p:cNvPr id="56" name="Google Shape;56;p2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5173625" y="-467301"/>
            <a:ext cx="1129225" cy="1439250"/>
            <a:chOff x="5173625" y="-443725"/>
            <a:chExt cx="1129225" cy="1439250"/>
          </a:xfrm>
        </p:grpSpPr>
        <p:sp>
          <p:nvSpPr>
            <p:cNvPr id="59" name="Google Shape;59;p2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 rot="-5400000">
            <a:off x="7480661" y="4711608"/>
            <a:ext cx="2014791" cy="719731"/>
            <a:chOff x="-85249" y="4203623"/>
            <a:chExt cx="2014791" cy="719731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63" name="Google Shape;63;p2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66" name="Google Shape;66;p2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929225" y="1472135"/>
            <a:ext cx="5411400" cy="1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929213" y="3288800"/>
            <a:ext cx="50055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450700" y="3072854"/>
            <a:ext cx="42426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3995121" y="1227576"/>
            <a:ext cx="1157400" cy="1157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3"/>
          <p:cNvSpPr txBox="1">
            <a:spLocks noGrp="1"/>
          </p:cNvSpPr>
          <p:nvPr>
            <p:ph type="subTitle" idx="1"/>
          </p:nvPr>
        </p:nvSpPr>
        <p:spPr>
          <a:xfrm>
            <a:off x="2509200" y="3652872"/>
            <a:ext cx="4125600" cy="4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 flipH="1">
            <a:off x="7153751" y="4056822"/>
            <a:ext cx="2074949" cy="962378"/>
            <a:chOff x="-85249" y="3960975"/>
            <a:chExt cx="2074949" cy="962378"/>
          </a:xfrm>
        </p:grpSpPr>
        <p:grpSp>
          <p:nvGrpSpPr>
            <p:cNvPr id="75" name="Google Shape;75;p3"/>
            <p:cNvGrpSpPr/>
            <p:nvPr/>
          </p:nvGrpSpPr>
          <p:grpSpPr>
            <a:xfrm>
              <a:off x="-44137" y="3960975"/>
              <a:ext cx="2033837" cy="459179"/>
              <a:chOff x="-101291" y="3971002"/>
              <a:chExt cx="2033837" cy="459179"/>
            </a:xfrm>
          </p:grpSpPr>
          <p:sp>
            <p:nvSpPr>
              <p:cNvPr id="76" name="Google Shape;76;p3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813971" y="397100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79" name="Google Shape;79;p3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82" name="Google Shape;82;p3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" name="Google Shape;84;p3"/>
          <p:cNvGrpSpPr/>
          <p:nvPr/>
        </p:nvGrpSpPr>
        <p:grpSpPr>
          <a:xfrm flipH="1">
            <a:off x="323625" y="3807546"/>
            <a:ext cx="1138350" cy="1418750"/>
            <a:chOff x="1287525" y="3801250"/>
            <a:chExt cx="1138350" cy="1418750"/>
          </a:xfrm>
        </p:grpSpPr>
        <p:sp>
          <p:nvSpPr>
            <p:cNvPr id="85" name="Google Shape;85;p3"/>
            <p:cNvSpPr/>
            <p:nvPr/>
          </p:nvSpPr>
          <p:spPr>
            <a:xfrm>
              <a:off x="1287525" y="3909150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07300" y="3801250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flipH="1">
            <a:off x="210775" y="4159825"/>
            <a:ext cx="929375" cy="1057800"/>
            <a:chOff x="8076400" y="4159825"/>
            <a:chExt cx="929375" cy="1057800"/>
          </a:xfrm>
        </p:grpSpPr>
        <p:sp>
          <p:nvSpPr>
            <p:cNvPr id="88" name="Google Shape;88;p3"/>
            <p:cNvSpPr/>
            <p:nvPr/>
          </p:nvSpPr>
          <p:spPr>
            <a:xfrm flipH="1">
              <a:off x="8178975" y="4229750"/>
              <a:ext cx="826800" cy="987875"/>
            </a:xfrm>
            <a:custGeom>
              <a:avLst/>
              <a:gdLst/>
              <a:ahLst/>
              <a:cxnLst/>
              <a:rect l="l" t="t" r="r" b="b"/>
              <a:pathLst>
                <a:path w="33072" h="39515" fill="none" extrusionOk="0">
                  <a:moveTo>
                    <a:pt x="33071" y="0"/>
                  </a:moveTo>
                  <a:lnTo>
                    <a:pt x="0" y="0"/>
                  </a:lnTo>
                  <a:lnTo>
                    <a:pt x="0" y="395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>
              <a:off x="8076400" y="4159825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3" y="4712"/>
                    <a:pt x="2706" y="4712"/>
                  </a:cubicBezTo>
                  <a:cubicBezTo>
                    <a:pt x="3831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6993948" y="5750"/>
            <a:ext cx="1195349" cy="1078296"/>
            <a:chOff x="4404625" y="-443721"/>
            <a:chExt cx="1195349" cy="1078296"/>
          </a:xfrm>
        </p:grpSpPr>
        <p:sp>
          <p:nvSpPr>
            <p:cNvPr id="91" name="Google Shape;91;p3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7810151" y="-104276"/>
            <a:ext cx="1129225" cy="1439250"/>
            <a:chOff x="5173625" y="-443725"/>
            <a:chExt cx="1129225" cy="1439250"/>
          </a:xfrm>
        </p:grpSpPr>
        <p:sp>
          <p:nvSpPr>
            <p:cNvPr id="94" name="Google Shape;94;p3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 rot="10800000" flipH="1">
            <a:off x="-784112" y="147249"/>
            <a:ext cx="1138350" cy="1418750"/>
            <a:chOff x="-784112" y="3818928"/>
            <a:chExt cx="1138350" cy="1418750"/>
          </a:xfrm>
        </p:grpSpPr>
        <p:sp>
          <p:nvSpPr>
            <p:cNvPr id="97" name="Google Shape;97;p3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-370081" y="-96211"/>
            <a:ext cx="1138350" cy="1418750"/>
            <a:chOff x="-784112" y="3818928"/>
            <a:chExt cx="1138350" cy="1418750"/>
          </a:xfrm>
        </p:grpSpPr>
        <p:sp>
          <p:nvSpPr>
            <p:cNvPr id="100" name="Google Shape;100;p3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 rot="10800000" flipH="1">
            <a:off x="70117" y="-395120"/>
            <a:ext cx="1138350" cy="1418750"/>
            <a:chOff x="-784112" y="3818928"/>
            <a:chExt cx="1138350" cy="1418750"/>
          </a:xfrm>
        </p:grpSpPr>
        <p:sp>
          <p:nvSpPr>
            <p:cNvPr id="103" name="Google Shape;103;p3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39700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1874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lvl="2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lvl="3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lvl="4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lvl="5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lvl="6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lvl="7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lvl="8">
              <a:buNone/>
              <a:defRPr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7754575" y="3807546"/>
            <a:ext cx="1138350" cy="1418750"/>
            <a:chOff x="1287525" y="3801250"/>
            <a:chExt cx="1138350" cy="1418750"/>
          </a:xfrm>
        </p:grpSpPr>
        <p:sp>
          <p:nvSpPr>
            <p:cNvPr id="110" name="Google Shape;110;p4"/>
            <p:cNvSpPr/>
            <p:nvPr/>
          </p:nvSpPr>
          <p:spPr>
            <a:xfrm>
              <a:off x="1287525" y="3909150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307300" y="3801250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7619075" y="-472615"/>
            <a:ext cx="1623175" cy="1439250"/>
            <a:chOff x="7619075" y="-179925"/>
            <a:chExt cx="1623175" cy="143925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7619075" y="-179925"/>
              <a:ext cx="920275" cy="1078300"/>
              <a:chOff x="4679675" y="-443725"/>
              <a:chExt cx="920275" cy="1078300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4"/>
            <p:cNvGrpSpPr/>
            <p:nvPr/>
          </p:nvGrpSpPr>
          <p:grpSpPr>
            <a:xfrm>
              <a:off x="8113025" y="-179925"/>
              <a:ext cx="1129225" cy="1439250"/>
              <a:chOff x="5173625" y="-443725"/>
              <a:chExt cx="1129225" cy="1439250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" name="Google Shape;119;p4"/>
          <p:cNvGrpSpPr/>
          <p:nvPr/>
        </p:nvGrpSpPr>
        <p:grpSpPr>
          <a:xfrm>
            <a:off x="8076400" y="4159825"/>
            <a:ext cx="929375" cy="1057800"/>
            <a:chOff x="8076400" y="4159825"/>
            <a:chExt cx="929375" cy="1057800"/>
          </a:xfrm>
        </p:grpSpPr>
        <p:sp>
          <p:nvSpPr>
            <p:cNvPr id="120" name="Google Shape;120;p4"/>
            <p:cNvSpPr/>
            <p:nvPr/>
          </p:nvSpPr>
          <p:spPr>
            <a:xfrm flipH="1">
              <a:off x="8178975" y="4229750"/>
              <a:ext cx="826800" cy="987875"/>
            </a:xfrm>
            <a:custGeom>
              <a:avLst/>
              <a:gdLst/>
              <a:ahLst/>
              <a:cxnLst/>
              <a:rect l="l" t="t" r="r" b="b"/>
              <a:pathLst>
                <a:path w="33072" h="39515" fill="none" extrusionOk="0">
                  <a:moveTo>
                    <a:pt x="33071" y="0"/>
                  </a:moveTo>
                  <a:lnTo>
                    <a:pt x="0" y="0"/>
                  </a:lnTo>
                  <a:lnTo>
                    <a:pt x="0" y="39514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flipH="1">
              <a:off x="8076400" y="4159825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3" y="4712"/>
                    <a:pt x="2706" y="4712"/>
                  </a:cubicBezTo>
                  <a:cubicBezTo>
                    <a:pt x="3831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-784112" y="3808068"/>
            <a:ext cx="1138350" cy="1418750"/>
            <a:chOff x="-784112" y="3818928"/>
            <a:chExt cx="1138350" cy="1418750"/>
          </a:xfrm>
        </p:grpSpPr>
        <p:sp>
          <p:nvSpPr>
            <p:cNvPr id="123" name="Google Shape;123;p4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-571562" y="4051528"/>
            <a:ext cx="1138350" cy="1418750"/>
            <a:chOff x="-784112" y="3818928"/>
            <a:chExt cx="1138350" cy="1418750"/>
          </a:xfrm>
        </p:grpSpPr>
        <p:sp>
          <p:nvSpPr>
            <p:cNvPr id="126" name="Google Shape;126;p4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>
            <a:off x="-240841" y="4543828"/>
            <a:ext cx="2014791" cy="473128"/>
            <a:chOff x="-35118" y="4342063"/>
            <a:chExt cx="2014791" cy="473128"/>
          </a:xfrm>
        </p:grpSpPr>
        <p:sp>
          <p:nvSpPr>
            <p:cNvPr id="178" name="Google Shape;178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>
            <a:off x="-185941" y="4793793"/>
            <a:ext cx="2014791" cy="473128"/>
            <a:chOff x="-35118" y="4342063"/>
            <a:chExt cx="2014791" cy="473128"/>
          </a:xfrm>
        </p:grpSpPr>
        <p:sp>
          <p:nvSpPr>
            <p:cNvPr id="181" name="Google Shape;181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7"/>
          <p:cNvGrpSpPr/>
          <p:nvPr/>
        </p:nvGrpSpPr>
        <p:grpSpPr>
          <a:xfrm>
            <a:off x="-27101" y="9826"/>
            <a:ext cx="1697125" cy="576045"/>
            <a:chOff x="-27101" y="9826"/>
            <a:chExt cx="1697125" cy="576045"/>
          </a:xfrm>
        </p:grpSpPr>
        <p:grpSp>
          <p:nvGrpSpPr>
            <p:cNvPr id="184" name="Google Shape;184;p7"/>
            <p:cNvGrpSpPr/>
            <p:nvPr/>
          </p:nvGrpSpPr>
          <p:grpSpPr>
            <a:xfrm rot="5400000">
              <a:off x="568188" y="-433231"/>
              <a:ext cx="423826" cy="1614380"/>
              <a:chOff x="236836" y="140933"/>
              <a:chExt cx="423826" cy="1614380"/>
            </a:xfrm>
          </p:grpSpPr>
          <p:sp>
            <p:nvSpPr>
              <p:cNvPr id="185" name="Google Shape;185;p7"/>
              <p:cNvSpPr/>
              <p:nvPr/>
            </p:nvSpPr>
            <p:spPr>
              <a:xfrm>
                <a:off x="292013" y="249370"/>
                <a:ext cx="334005" cy="140788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31521" extrusionOk="0">
                    <a:moveTo>
                      <a:pt x="6870" y="0"/>
                    </a:moveTo>
                    <a:lnTo>
                      <a:pt x="6870" y="8177"/>
                    </a:lnTo>
                    <a:cubicBezTo>
                      <a:pt x="5441" y="9636"/>
                      <a:pt x="3982" y="11094"/>
                      <a:pt x="2554" y="12493"/>
                    </a:cubicBezTo>
                    <a:lnTo>
                      <a:pt x="122" y="14924"/>
                    </a:lnTo>
                    <a:lnTo>
                      <a:pt x="31" y="15046"/>
                    </a:lnTo>
                    <a:lnTo>
                      <a:pt x="1" y="15107"/>
                    </a:lnTo>
                    <a:cubicBezTo>
                      <a:pt x="1" y="15167"/>
                      <a:pt x="1" y="15228"/>
                      <a:pt x="1" y="15289"/>
                    </a:cubicBezTo>
                    <a:lnTo>
                      <a:pt x="1" y="31520"/>
                    </a:lnTo>
                    <a:lnTo>
                      <a:pt x="578" y="31520"/>
                    </a:lnTo>
                    <a:lnTo>
                      <a:pt x="578" y="15319"/>
                    </a:lnTo>
                    <a:cubicBezTo>
                      <a:pt x="1368" y="14529"/>
                      <a:pt x="2189" y="13739"/>
                      <a:pt x="2979" y="12918"/>
                    </a:cubicBezTo>
                    <a:cubicBezTo>
                      <a:pt x="4438" y="11490"/>
                      <a:pt x="5928" y="9970"/>
                      <a:pt x="7387" y="8511"/>
                    </a:cubicBezTo>
                    <a:lnTo>
                      <a:pt x="7478" y="8420"/>
                    </a:lnTo>
                    <a:lnTo>
                      <a:pt x="74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542088" y="140933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36836" y="1637488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7"/>
            <p:cNvGrpSpPr/>
            <p:nvPr/>
          </p:nvGrpSpPr>
          <p:grpSpPr>
            <a:xfrm rot="5400000">
              <a:off x="607062" y="-624336"/>
              <a:ext cx="428800" cy="1697125"/>
              <a:chOff x="79461" y="58200"/>
              <a:chExt cx="428800" cy="1697125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138597" y="176034"/>
                <a:ext cx="334050" cy="1481225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33163" extrusionOk="0">
                    <a:moveTo>
                      <a:pt x="6870" y="1"/>
                    </a:moveTo>
                    <a:lnTo>
                      <a:pt x="6870" y="8208"/>
                    </a:lnTo>
                    <a:cubicBezTo>
                      <a:pt x="5442" y="9636"/>
                      <a:pt x="3983" y="11095"/>
                      <a:pt x="2554" y="12524"/>
                    </a:cubicBezTo>
                    <a:cubicBezTo>
                      <a:pt x="1764" y="13344"/>
                      <a:pt x="943" y="14135"/>
                      <a:pt x="122" y="14986"/>
                    </a:cubicBezTo>
                    <a:cubicBezTo>
                      <a:pt x="62" y="15016"/>
                      <a:pt x="31" y="15047"/>
                      <a:pt x="1" y="15107"/>
                    </a:cubicBezTo>
                    <a:lnTo>
                      <a:pt x="1" y="15168"/>
                    </a:lnTo>
                    <a:lnTo>
                      <a:pt x="1" y="33162"/>
                    </a:lnTo>
                    <a:lnTo>
                      <a:pt x="578" y="33162"/>
                    </a:lnTo>
                    <a:lnTo>
                      <a:pt x="578" y="15351"/>
                    </a:lnTo>
                    <a:lnTo>
                      <a:pt x="2980" y="12949"/>
                    </a:lnTo>
                    <a:cubicBezTo>
                      <a:pt x="4408" y="11490"/>
                      <a:pt x="5928" y="10001"/>
                      <a:pt x="7387" y="8512"/>
                    </a:cubicBezTo>
                    <a:lnTo>
                      <a:pt x="7478" y="8420"/>
                    </a:lnTo>
                    <a:lnTo>
                      <a:pt x="74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89686" y="58200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79461" y="1637500"/>
                <a:ext cx="11857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3" fill="none" extrusionOk="0">
                    <a:moveTo>
                      <a:pt x="4742" y="2706"/>
                    </a:moveTo>
                    <a:cubicBezTo>
                      <a:pt x="4742" y="913"/>
                      <a:pt x="2554" y="1"/>
                      <a:pt x="1277" y="1277"/>
                    </a:cubicBezTo>
                    <a:cubicBezTo>
                      <a:pt x="1" y="2554"/>
                      <a:pt x="912" y="4712"/>
                      <a:pt x="2706" y="4712"/>
                    </a:cubicBezTo>
                    <a:cubicBezTo>
                      <a:pt x="3830" y="4712"/>
                      <a:pt x="4742" y="3831"/>
                      <a:pt x="4742" y="27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" name="Google Shape;192;p7"/>
          <p:cNvGrpSpPr/>
          <p:nvPr/>
        </p:nvGrpSpPr>
        <p:grpSpPr>
          <a:xfrm flipH="1">
            <a:off x="7374534" y="76783"/>
            <a:ext cx="2014791" cy="473128"/>
            <a:chOff x="-35118" y="4342063"/>
            <a:chExt cx="2014791" cy="473128"/>
          </a:xfrm>
        </p:grpSpPr>
        <p:sp>
          <p:nvSpPr>
            <p:cNvPr id="193" name="Google Shape;193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flipH="1">
            <a:off x="7472034" y="479147"/>
            <a:ext cx="2014791" cy="473128"/>
            <a:chOff x="-35118" y="4342063"/>
            <a:chExt cx="2014791" cy="473128"/>
          </a:xfrm>
        </p:grpSpPr>
        <p:sp>
          <p:nvSpPr>
            <p:cNvPr id="196" name="Google Shape;196;p7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10800000" flipH="1">
            <a:off x="6230050" y="4537371"/>
            <a:ext cx="920275" cy="1078300"/>
            <a:chOff x="4679675" y="-443725"/>
            <a:chExt cx="920275" cy="1078300"/>
          </a:xfrm>
        </p:grpSpPr>
        <p:sp>
          <p:nvSpPr>
            <p:cNvPr id="199" name="Google Shape;199;p7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10800000" flipH="1">
            <a:off x="6724000" y="4140263"/>
            <a:ext cx="1129225" cy="1439250"/>
            <a:chOff x="5173625" y="-443725"/>
            <a:chExt cx="1129225" cy="1439250"/>
          </a:xfrm>
        </p:grpSpPr>
        <p:sp>
          <p:nvSpPr>
            <p:cNvPr id="202" name="Google Shape;202;p7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706725" y="980400"/>
            <a:ext cx="42546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13325" y="1770600"/>
            <a:ext cx="4254600" cy="24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 rot="-5400000" flipH="1">
            <a:off x="8142388" y="3383598"/>
            <a:ext cx="1138350" cy="1418750"/>
            <a:chOff x="-784112" y="3818928"/>
            <a:chExt cx="1138350" cy="1418750"/>
          </a:xfrm>
        </p:grpSpPr>
        <p:sp>
          <p:nvSpPr>
            <p:cNvPr id="239" name="Google Shape;239;p9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9"/>
          <p:cNvGrpSpPr/>
          <p:nvPr/>
        </p:nvGrpSpPr>
        <p:grpSpPr>
          <a:xfrm rot="-5400000" flipH="1">
            <a:off x="8374988" y="3596148"/>
            <a:ext cx="1138350" cy="1418750"/>
            <a:chOff x="-784112" y="3818928"/>
            <a:chExt cx="1138350" cy="1418750"/>
          </a:xfrm>
        </p:grpSpPr>
        <p:sp>
          <p:nvSpPr>
            <p:cNvPr id="242" name="Google Shape;242;p9"/>
            <p:cNvSpPr/>
            <p:nvPr/>
          </p:nvSpPr>
          <p:spPr>
            <a:xfrm>
              <a:off x="-784112" y="3926828"/>
              <a:ext cx="1082875" cy="1310850"/>
            </a:xfrm>
            <a:custGeom>
              <a:avLst/>
              <a:gdLst/>
              <a:ahLst/>
              <a:cxnLst/>
              <a:rect l="l" t="t" r="r" b="b"/>
              <a:pathLst>
                <a:path w="43315" h="52434" fill="none" extrusionOk="0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35663" y="3818928"/>
              <a:ext cx="118575" cy="117825"/>
            </a:xfrm>
            <a:custGeom>
              <a:avLst/>
              <a:gdLst/>
              <a:ahLst/>
              <a:cxnLst/>
              <a:rect l="l" t="t" r="r" b="b"/>
              <a:pathLst>
                <a:path w="4743" h="4713" fill="none" extrusionOk="0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-272766" y="74745"/>
            <a:ext cx="2014791" cy="473128"/>
            <a:chOff x="-35118" y="4342063"/>
            <a:chExt cx="2014791" cy="473128"/>
          </a:xfrm>
        </p:grpSpPr>
        <p:sp>
          <p:nvSpPr>
            <p:cNvPr id="245" name="Google Shape;245;p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7413751" y="76596"/>
            <a:ext cx="2033837" cy="1117221"/>
            <a:chOff x="7413751" y="76596"/>
            <a:chExt cx="2033837" cy="1117221"/>
          </a:xfrm>
        </p:grpSpPr>
        <p:grpSp>
          <p:nvGrpSpPr>
            <p:cNvPr id="248" name="Google Shape;248;p9"/>
            <p:cNvGrpSpPr/>
            <p:nvPr/>
          </p:nvGrpSpPr>
          <p:grpSpPr>
            <a:xfrm flipH="1">
              <a:off x="7413751" y="76596"/>
              <a:ext cx="2033837" cy="463108"/>
              <a:chOff x="-101291" y="3967072"/>
              <a:chExt cx="2033837" cy="463108"/>
            </a:xfrm>
          </p:grpSpPr>
          <p:sp>
            <p:nvSpPr>
              <p:cNvPr id="249" name="Google Shape;249;p9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1813971" y="396707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9"/>
            <p:cNvGrpSpPr/>
            <p:nvPr/>
          </p:nvGrpSpPr>
          <p:grpSpPr>
            <a:xfrm flipH="1">
              <a:off x="7423284" y="366543"/>
              <a:ext cx="2014791" cy="473124"/>
              <a:chOff x="-35118" y="4159588"/>
              <a:chExt cx="2014791" cy="473124"/>
            </a:xfrm>
          </p:grpSpPr>
          <p:sp>
            <p:nvSpPr>
              <p:cNvPr id="252" name="Google Shape;252;p9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>
                <a:off x="1861099" y="4159588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9"/>
            <p:cNvGrpSpPr/>
            <p:nvPr/>
          </p:nvGrpSpPr>
          <p:grpSpPr>
            <a:xfrm flipH="1">
              <a:off x="7423276" y="720689"/>
              <a:ext cx="2014791" cy="473128"/>
              <a:chOff x="-35118" y="4342063"/>
              <a:chExt cx="2014791" cy="473128"/>
            </a:xfrm>
          </p:grpSpPr>
          <p:sp>
            <p:nvSpPr>
              <p:cNvPr id="255" name="Google Shape;255;p9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>
                <a:off x="1861099" y="4342063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" name="Google Shape;257;p9"/>
          <p:cNvGrpSpPr/>
          <p:nvPr/>
        </p:nvGrpSpPr>
        <p:grpSpPr>
          <a:xfrm>
            <a:off x="-370266" y="473288"/>
            <a:ext cx="2014791" cy="473128"/>
            <a:chOff x="-35118" y="4342063"/>
            <a:chExt cx="2014791" cy="473128"/>
          </a:xfrm>
        </p:grpSpPr>
        <p:sp>
          <p:nvSpPr>
            <p:cNvPr id="258" name="Google Shape;258;p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xfrm>
            <a:off x="4691075" y="1303150"/>
            <a:ext cx="36633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1"/>
          </p:nvPr>
        </p:nvSpPr>
        <p:spPr>
          <a:xfrm>
            <a:off x="4691175" y="2143100"/>
            <a:ext cx="3663300" cy="16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713325" y="1958098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1425075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713313" y="2405941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3878250" y="1958098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3878250" y="1425075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3878238" y="2405941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720000" y="539700"/>
            <a:ext cx="5365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/>
          </p:nvPr>
        </p:nvSpPr>
        <p:spPr>
          <a:xfrm>
            <a:off x="720000" y="3622629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89624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9"/>
          </p:nvPr>
        </p:nvSpPr>
        <p:spPr>
          <a:xfrm>
            <a:off x="719988" y="4070479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/>
          </p:nvPr>
        </p:nvSpPr>
        <p:spPr>
          <a:xfrm>
            <a:off x="3884925" y="3622629"/>
            <a:ext cx="22008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4" hasCustomPrompt="1"/>
          </p:nvPr>
        </p:nvSpPr>
        <p:spPr>
          <a:xfrm>
            <a:off x="3884925" y="3089624"/>
            <a:ext cx="90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5"/>
          </p:nvPr>
        </p:nvSpPr>
        <p:spPr>
          <a:xfrm>
            <a:off x="3884913" y="4070479"/>
            <a:ext cx="220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7730824" y="2876232"/>
            <a:ext cx="1697125" cy="1382731"/>
            <a:chOff x="7748374" y="2845645"/>
            <a:chExt cx="1697125" cy="1382731"/>
          </a:xfrm>
        </p:grpSpPr>
        <p:grpSp>
          <p:nvGrpSpPr>
            <p:cNvPr id="313" name="Google Shape;313;p13"/>
            <p:cNvGrpSpPr/>
            <p:nvPr/>
          </p:nvGrpSpPr>
          <p:grpSpPr>
            <a:xfrm rot="-5400000">
              <a:off x="8306336" y="3089213"/>
              <a:ext cx="581201" cy="1697125"/>
              <a:chOff x="79461" y="58200"/>
              <a:chExt cx="581201" cy="1697125"/>
            </a:xfrm>
          </p:grpSpPr>
          <p:grpSp>
            <p:nvGrpSpPr>
              <p:cNvPr id="314" name="Google Shape;314;p13"/>
              <p:cNvGrpSpPr/>
              <p:nvPr/>
            </p:nvGrpSpPr>
            <p:grpSpPr>
              <a:xfrm>
                <a:off x="236836" y="140933"/>
                <a:ext cx="423826" cy="1614380"/>
                <a:chOff x="236836" y="140933"/>
                <a:chExt cx="423826" cy="1614380"/>
              </a:xfrm>
            </p:grpSpPr>
            <p:sp>
              <p:nvSpPr>
                <p:cNvPr id="315" name="Google Shape;315;p13"/>
                <p:cNvSpPr/>
                <p:nvPr/>
              </p:nvSpPr>
              <p:spPr>
                <a:xfrm>
                  <a:off x="292013" y="249370"/>
                  <a:ext cx="334005" cy="1407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31521" extrusionOk="0">
                      <a:moveTo>
                        <a:pt x="6870" y="0"/>
                      </a:moveTo>
                      <a:lnTo>
                        <a:pt x="6870" y="8177"/>
                      </a:lnTo>
                      <a:cubicBezTo>
                        <a:pt x="5441" y="9636"/>
                        <a:pt x="3982" y="11094"/>
                        <a:pt x="2554" y="12493"/>
                      </a:cubicBezTo>
                      <a:lnTo>
                        <a:pt x="122" y="14924"/>
                      </a:lnTo>
                      <a:lnTo>
                        <a:pt x="31" y="15046"/>
                      </a:lnTo>
                      <a:lnTo>
                        <a:pt x="1" y="15107"/>
                      </a:lnTo>
                      <a:cubicBezTo>
                        <a:pt x="1" y="15167"/>
                        <a:pt x="1" y="15228"/>
                        <a:pt x="1" y="15289"/>
                      </a:cubicBezTo>
                      <a:lnTo>
                        <a:pt x="1" y="31520"/>
                      </a:lnTo>
                      <a:lnTo>
                        <a:pt x="578" y="31520"/>
                      </a:lnTo>
                      <a:lnTo>
                        <a:pt x="578" y="15319"/>
                      </a:lnTo>
                      <a:cubicBezTo>
                        <a:pt x="1368" y="14529"/>
                        <a:pt x="2189" y="13739"/>
                        <a:pt x="2979" y="12918"/>
                      </a:cubicBezTo>
                      <a:cubicBezTo>
                        <a:pt x="4438" y="11490"/>
                        <a:pt x="5928" y="9970"/>
                        <a:pt x="7387" y="8511"/>
                      </a:cubicBezTo>
                      <a:lnTo>
                        <a:pt x="7478" y="8420"/>
                      </a:lnTo>
                      <a:lnTo>
                        <a:pt x="7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542088" y="140933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13"/>
                <p:cNvSpPr/>
                <p:nvPr/>
              </p:nvSpPr>
              <p:spPr>
                <a:xfrm>
                  <a:off x="236836" y="1637488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8" name="Google Shape;318;p13"/>
              <p:cNvGrpSpPr/>
              <p:nvPr/>
            </p:nvGrpSpPr>
            <p:grpSpPr>
              <a:xfrm>
                <a:off x="79461" y="58200"/>
                <a:ext cx="428800" cy="1697125"/>
                <a:chOff x="79461" y="58200"/>
                <a:chExt cx="428800" cy="1697125"/>
              </a:xfrm>
            </p:grpSpPr>
            <p:sp>
              <p:nvSpPr>
                <p:cNvPr id="319" name="Google Shape;319;p13"/>
                <p:cNvSpPr/>
                <p:nvPr/>
              </p:nvSpPr>
              <p:spPr>
                <a:xfrm>
                  <a:off x="138597" y="176034"/>
                  <a:ext cx="334050" cy="14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" h="33163" extrusionOk="0">
                      <a:moveTo>
                        <a:pt x="6870" y="1"/>
                      </a:moveTo>
                      <a:lnTo>
                        <a:pt x="6870" y="8208"/>
                      </a:lnTo>
                      <a:cubicBezTo>
                        <a:pt x="5442" y="9636"/>
                        <a:pt x="3983" y="11095"/>
                        <a:pt x="2554" y="12524"/>
                      </a:cubicBezTo>
                      <a:cubicBezTo>
                        <a:pt x="1764" y="13344"/>
                        <a:pt x="943" y="14135"/>
                        <a:pt x="122" y="14986"/>
                      </a:cubicBezTo>
                      <a:cubicBezTo>
                        <a:pt x="62" y="15016"/>
                        <a:pt x="31" y="15047"/>
                        <a:pt x="1" y="15107"/>
                      </a:cubicBezTo>
                      <a:lnTo>
                        <a:pt x="1" y="15168"/>
                      </a:lnTo>
                      <a:lnTo>
                        <a:pt x="1" y="33162"/>
                      </a:lnTo>
                      <a:lnTo>
                        <a:pt x="578" y="33162"/>
                      </a:lnTo>
                      <a:lnTo>
                        <a:pt x="578" y="15351"/>
                      </a:lnTo>
                      <a:lnTo>
                        <a:pt x="2980" y="12949"/>
                      </a:lnTo>
                      <a:cubicBezTo>
                        <a:pt x="4408" y="11490"/>
                        <a:pt x="5928" y="10001"/>
                        <a:pt x="7387" y="8512"/>
                      </a:cubicBezTo>
                      <a:lnTo>
                        <a:pt x="7478" y="8420"/>
                      </a:lnTo>
                      <a:lnTo>
                        <a:pt x="74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13"/>
                <p:cNvSpPr/>
                <p:nvPr/>
              </p:nvSpPr>
              <p:spPr>
                <a:xfrm>
                  <a:off x="389686" y="582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3"/>
                <p:cNvSpPr/>
                <p:nvPr/>
              </p:nvSpPr>
              <p:spPr>
                <a:xfrm>
                  <a:off x="79461" y="16375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2" name="Google Shape;322;p13"/>
            <p:cNvGrpSpPr/>
            <p:nvPr/>
          </p:nvGrpSpPr>
          <p:grpSpPr>
            <a:xfrm rot="-5400000" flipH="1">
              <a:off x="8306336" y="2287683"/>
              <a:ext cx="581201" cy="1697125"/>
              <a:chOff x="79461" y="58200"/>
              <a:chExt cx="581201" cy="1697125"/>
            </a:xfrm>
          </p:grpSpPr>
          <p:grpSp>
            <p:nvGrpSpPr>
              <p:cNvPr id="323" name="Google Shape;323;p13"/>
              <p:cNvGrpSpPr/>
              <p:nvPr/>
            </p:nvGrpSpPr>
            <p:grpSpPr>
              <a:xfrm>
                <a:off x="236836" y="140933"/>
                <a:ext cx="423826" cy="1614380"/>
                <a:chOff x="236836" y="140933"/>
                <a:chExt cx="423826" cy="1614380"/>
              </a:xfrm>
            </p:grpSpPr>
            <p:sp>
              <p:nvSpPr>
                <p:cNvPr id="324" name="Google Shape;324;p13"/>
                <p:cNvSpPr/>
                <p:nvPr/>
              </p:nvSpPr>
              <p:spPr>
                <a:xfrm>
                  <a:off x="292013" y="249370"/>
                  <a:ext cx="334005" cy="1407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31521" extrusionOk="0">
                      <a:moveTo>
                        <a:pt x="6870" y="0"/>
                      </a:moveTo>
                      <a:lnTo>
                        <a:pt x="6870" y="8177"/>
                      </a:lnTo>
                      <a:cubicBezTo>
                        <a:pt x="5441" y="9636"/>
                        <a:pt x="3982" y="11094"/>
                        <a:pt x="2554" y="12493"/>
                      </a:cubicBezTo>
                      <a:lnTo>
                        <a:pt x="122" y="14924"/>
                      </a:lnTo>
                      <a:lnTo>
                        <a:pt x="31" y="15046"/>
                      </a:lnTo>
                      <a:lnTo>
                        <a:pt x="1" y="15107"/>
                      </a:lnTo>
                      <a:cubicBezTo>
                        <a:pt x="1" y="15167"/>
                        <a:pt x="1" y="15228"/>
                        <a:pt x="1" y="15289"/>
                      </a:cubicBezTo>
                      <a:lnTo>
                        <a:pt x="1" y="31520"/>
                      </a:lnTo>
                      <a:lnTo>
                        <a:pt x="578" y="31520"/>
                      </a:lnTo>
                      <a:lnTo>
                        <a:pt x="578" y="15319"/>
                      </a:lnTo>
                      <a:cubicBezTo>
                        <a:pt x="1368" y="14529"/>
                        <a:pt x="2189" y="13739"/>
                        <a:pt x="2979" y="12918"/>
                      </a:cubicBezTo>
                      <a:cubicBezTo>
                        <a:pt x="4438" y="11490"/>
                        <a:pt x="5928" y="9970"/>
                        <a:pt x="7387" y="8511"/>
                      </a:cubicBezTo>
                      <a:lnTo>
                        <a:pt x="7478" y="8420"/>
                      </a:lnTo>
                      <a:lnTo>
                        <a:pt x="7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542088" y="140933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236836" y="1637488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7" name="Google Shape;327;p13"/>
              <p:cNvGrpSpPr/>
              <p:nvPr/>
            </p:nvGrpSpPr>
            <p:grpSpPr>
              <a:xfrm>
                <a:off x="79461" y="58200"/>
                <a:ext cx="428800" cy="1697125"/>
                <a:chOff x="79461" y="58200"/>
                <a:chExt cx="428800" cy="1697125"/>
              </a:xfrm>
            </p:grpSpPr>
            <p:sp>
              <p:nvSpPr>
                <p:cNvPr id="328" name="Google Shape;328;p13"/>
                <p:cNvSpPr/>
                <p:nvPr/>
              </p:nvSpPr>
              <p:spPr>
                <a:xfrm>
                  <a:off x="138597" y="176034"/>
                  <a:ext cx="334050" cy="14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" h="33163" extrusionOk="0">
                      <a:moveTo>
                        <a:pt x="6870" y="1"/>
                      </a:moveTo>
                      <a:lnTo>
                        <a:pt x="6870" y="8208"/>
                      </a:lnTo>
                      <a:cubicBezTo>
                        <a:pt x="5442" y="9636"/>
                        <a:pt x="3983" y="11095"/>
                        <a:pt x="2554" y="12524"/>
                      </a:cubicBezTo>
                      <a:cubicBezTo>
                        <a:pt x="1764" y="13344"/>
                        <a:pt x="943" y="14135"/>
                        <a:pt x="122" y="14986"/>
                      </a:cubicBezTo>
                      <a:cubicBezTo>
                        <a:pt x="62" y="15016"/>
                        <a:pt x="31" y="15047"/>
                        <a:pt x="1" y="15107"/>
                      </a:cubicBezTo>
                      <a:lnTo>
                        <a:pt x="1" y="15168"/>
                      </a:lnTo>
                      <a:lnTo>
                        <a:pt x="1" y="33162"/>
                      </a:lnTo>
                      <a:lnTo>
                        <a:pt x="578" y="33162"/>
                      </a:lnTo>
                      <a:lnTo>
                        <a:pt x="578" y="15351"/>
                      </a:lnTo>
                      <a:lnTo>
                        <a:pt x="2980" y="12949"/>
                      </a:lnTo>
                      <a:cubicBezTo>
                        <a:pt x="4408" y="11490"/>
                        <a:pt x="5928" y="10001"/>
                        <a:pt x="7387" y="8512"/>
                      </a:cubicBezTo>
                      <a:lnTo>
                        <a:pt x="7478" y="8420"/>
                      </a:lnTo>
                      <a:lnTo>
                        <a:pt x="74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389686" y="582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79461" y="1637500"/>
                  <a:ext cx="118575" cy="1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" h="4713" fill="none" extrusionOk="0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1" name="Google Shape;331;p13"/>
            <p:cNvSpPr/>
            <p:nvPr/>
          </p:nvSpPr>
          <p:spPr>
            <a:xfrm>
              <a:off x="8620769" y="3295674"/>
              <a:ext cx="640686" cy="136629"/>
            </a:xfrm>
            <a:custGeom>
              <a:avLst/>
              <a:gdLst/>
              <a:ahLst/>
              <a:cxnLst/>
              <a:rect l="l" t="t" r="r" b="b"/>
              <a:pathLst>
                <a:path w="14682" h="3131" extrusionOk="0">
                  <a:moveTo>
                    <a:pt x="426" y="0"/>
                  </a:moveTo>
                  <a:lnTo>
                    <a:pt x="0" y="395"/>
                  </a:lnTo>
                  <a:lnTo>
                    <a:pt x="2736" y="3131"/>
                  </a:lnTo>
                  <a:lnTo>
                    <a:pt x="14681" y="3131"/>
                  </a:lnTo>
                  <a:lnTo>
                    <a:pt x="14681" y="2553"/>
                  </a:lnTo>
                  <a:lnTo>
                    <a:pt x="2979" y="25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8631373" y="3712149"/>
              <a:ext cx="630082" cy="127378"/>
            </a:xfrm>
            <a:custGeom>
              <a:avLst/>
              <a:gdLst/>
              <a:ahLst/>
              <a:cxnLst/>
              <a:rect l="l" t="t" r="r" b="b"/>
              <a:pathLst>
                <a:path w="14439" h="2919" extrusionOk="0">
                  <a:moveTo>
                    <a:pt x="2493" y="0"/>
                  </a:moveTo>
                  <a:lnTo>
                    <a:pt x="0" y="2493"/>
                  </a:lnTo>
                  <a:lnTo>
                    <a:pt x="395" y="2918"/>
                  </a:lnTo>
                  <a:lnTo>
                    <a:pt x="2736" y="578"/>
                  </a:lnTo>
                  <a:lnTo>
                    <a:pt x="14438" y="57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8620769" y="604477"/>
            <a:ext cx="640686" cy="543853"/>
            <a:chOff x="8620769" y="639586"/>
            <a:chExt cx="640686" cy="543853"/>
          </a:xfrm>
        </p:grpSpPr>
        <p:sp>
          <p:nvSpPr>
            <p:cNvPr id="334" name="Google Shape;334;p13"/>
            <p:cNvSpPr/>
            <p:nvPr/>
          </p:nvSpPr>
          <p:spPr>
            <a:xfrm>
              <a:off x="8620769" y="639586"/>
              <a:ext cx="640686" cy="136629"/>
            </a:xfrm>
            <a:custGeom>
              <a:avLst/>
              <a:gdLst/>
              <a:ahLst/>
              <a:cxnLst/>
              <a:rect l="l" t="t" r="r" b="b"/>
              <a:pathLst>
                <a:path w="14682" h="3131" extrusionOk="0">
                  <a:moveTo>
                    <a:pt x="426" y="0"/>
                  </a:moveTo>
                  <a:lnTo>
                    <a:pt x="0" y="395"/>
                  </a:lnTo>
                  <a:lnTo>
                    <a:pt x="2736" y="3131"/>
                  </a:lnTo>
                  <a:lnTo>
                    <a:pt x="14681" y="3131"/>
                  </a:lnTo>
                  <a:lnTo>
                    <a:pt x="14681" y="2553"/>
                  </a:lnTo>
                  <a:lnTo>
                    <a:pt x="2979" y="25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8631373" y="1056062"/>
              <a:ext cx="630082" cy="127378"/>
            </a:xfrm>
            <a:custGeom>
              <a:avLst/>
              <a:gdLst/>
              <a:ahLst/>
              <a:cxnLst/>
              <a:rect l="l" t="t" r="r" b="b"/>
              <a:pathLst>
                <a:path w="14439" h="2919" extrusionOk="0">
                  <a:moveTo>
                    <a:pt x="2493" y="0"/>
                  </a:moveTo>
                  <a:lnTo>
                    <a:pt x="0" y="2493"/>
                  </a:lnTo>
                  <a:lnTo>
                    <a:pt x="395" y="2918"/>
                  </a:lnTo>
                  <a:lnTo>
                    <a:pt x="2736" y="578"/>
                  </a:lnTo>
                  <a:lnTo>
                    <a:pt x="14438" y="57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 rot="10800000">
            <a:off x="7021" y="-639006"/>
            <a:ext cx="1623175" cy="1972650"/>
            <a:chOff x="4193384" y="4053542"/>
            <a:chExt cx="1623175" cy="1972650"/>
          </a:xfrm>
        </p:grpSpPr>
        <p:grpSp>
          <p:nvGrpSpPr>
            <p:cNvPr id="748" name="Google Shape;748;p28"/>
            <p:cNvGrpSpPr/>
            <p:nvPr/>
          </p:nvGrpSpPr>
          <p:grpSpPr>
            <a:xfrm rot="10800000" flipH="1">
              <a:off x="4193384" y="4947892"/>
              <a:ext cx="920275" cy="1078300"/>
              <a:chOff x="4679675" y="-1053325"/>
              <a:chExt cx="920275" cy="1078300"/>
            </a:xfrm>
          </p:grpSpPr>
          <p:sp>
            <p:nvSpPr>
              <p:cNvPr id="749" name="Google Shape;749;p28"/>
              <p:cNvSpPr/>
              <p:nvPr/>
            </p:nvSpPr>
            <p:spPr>
              <a:xfrm>
                <a:off x="4783025" y="-1053325"/>
                <a:ext cx="816925" cy="1006875"/>
              </a:xfrm>
              <a:custGeom>
                <a:avLst/>
                <a:gdLst/>
                <a:ahLst/>
                <a:cxnLst/>
                <a:rect l="l" t="t" r="r" b="b"/>
                <a:pathLst>
                  <a:path w="32677" h="40275" fill="none" extrusionOk="0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4679675" y="-93600"/>
                <a:ext cx="1178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43" fill="none" extrusionOk="0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28"/>
            <p:cNvGrpSpPr/>
            <p:nvPr/>
          </p:nvGrpSpPr>
          <p:grpSpPr>
            <a:xfrm rot="10800000" flipH="1">
              <a:off x="4687334" y="4053542"/>
              <a:ext cx="1129225" cy="1439250"/>
              <a:chOff x="5173625" y="-443725"/>
              <a:chExt cx="1129225" cy="1439250"/>
            </a:xfrm>
          </p:grpSpPr>
          <p:sp>
            <p:nvSpPr>
              <p:cNvPr id="752" name="Google Shape;752;p28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52828" fill="none" extrusionOk="0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43" fill="none" extrusionOk="0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4" name="Google Shape;754;p28"/>
          <p:cNvGrpSpPr/>
          <p:nvPr/>
        </p:nvGrpSpPr>
        <p:grpSpPr>
          <a:xfrm>
            <a:off x="-1256133" y="867643"/>
            <a:ext cx="2014791" cy="473128"/>
            <a:chOff x="-35118" y="4342063"/>
            <a:chExt cx="2014791" cy="473128"/>
          </a:xfrm>
        </p:grpSpPr>
        <p:sp>
          <p:nvSpPr>
            <p:cNvPr id="755" name="Google Shape;755;p2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28"/>
          <p:cNvGrpSpPr/>
          <p:nvPr/>
        </p:nvGrpSpPr>
        <p:grpSpPr>
          <a:xfrm>
            <a:off x="-1179939" y="1195668"/>
            <a:ext cx="2014791" cy="473128"/>
            <a:chOff x="-35118" y="4342063"/>
            <a:chExt cx="2014791" cy="473128"/>
          </a:xfrm>
        </p:grpSpPr>
        <p:sp>
          <p:nvSpPr>
            <p:cNvPr id="758" name="Google Shape;758;p2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28"/>
          <p:cNvGrpSpPr/>
          <p:nvPr/>
        </p:nvGrpSpPr>
        <p:grpSpPr>
          <a:xfrm rot="10800000" flipH="1">
            <a:off x="39853" y="-260807"/>
            <a:ext cx="2014791" cy="473128"/>
            <a:chOff x="-35118" y="4342063"/>
            <a:chExt cx="2014791" cy="473128"/>
          </a:xfrm>
        </p:grpSpPr>
        <p:sp>
          <p:nvSpPr>
            <p:cNvPr id="761" name="Google Shape;761;p28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28"/>
          <p:cNvGrpSpPr/>
          <p:nvPr/>
        </p:nvGrpSpPr>
        <p:grpSpPr>
          <a:xfrm rot="10800000">
            <a:off x="7755996" y="4031858"/>
            <a:ext cx="1129225" cy="1439250"/>
            <a:chOff x="5173625" y="-443725"/>
            <a:chExt cx="1129225" cy="1439250"/>
          </a:xfrm>
        </p:grpSpPr>
        <p:sp>
          <p:nvSpPr>
            <p:cNvPr id="764" name="Google Shape;764;p28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28"/>
          <p:cNvGrpSpPr/>
          <p:nvPr/>
        </p:nvGrpSpPr>
        <p:grpSpPr>
          <a:xfrm rot="10800000" flipH="1">
            <a:off x="7506654" y="4534879"/>
            <a:ext cx="920275" cy="1078300"/>
            <a:chOff x="4679675" y="-443725"/>
            <a:chExt cx="920275" cy="1078300"/>
          </a:xfrm>
        </p:grpSpPr>
        <p:sp>
          <p:nvSpPr>
            <p:cNvPr id="767" name="Google Shape;767;p28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8"/>
          <p:cNvGrpSpPr/>
          <p:nvPr/>
        </p:nvGrpSpPr>
        <p:grpSpPr>
          <a:xfrm rot="10800000">
            <a:off x="7953846" y="4266083"/>
            <a:ext cx="1129225" cy="1439250"/>
            <a:chOff x="5173625" y="-443725"/>
            <a:chExt cx="1129225" cy="1439250"/>
          </a:xfrm>
        </p:grpSpPr>
        <p:sp>
          <p:nvSpPr>
            <p:cNvPr id="770" name="Google Shape;770;p28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29"/>
          <p:cNvGrpSpPr/>
          <p:nvPr/>
        </p:nvGrpSpPr>
        <p:grpSpPr>
          <a:xfrm rot="10800000">
            <a:off x="-483504" y="3973396"/>
            <a:ext cx="920275" cy="1078300"/>
            <a:chOff x="4679675" y="-1053325"/>
            <a:chExt cx="920275" cy="1078300"/>
          </a:xfrm>
        </p:grpSpPr>
        <p:sp>
          <p:nvSpPr>
            <p:cNvPr id="774" name="Google Shape;774;p29"/>
            <p:cNvSpPr/>
            <p:nvPr/>
          </p:nvSpPr>
          <p:spPr>
            <a:xfrm>
              <a:off x="4783025" y="-10533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679675" y="-936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29"/>
          <p:cNvGrpSpPr/>
          <p:nvPr/>
        </p:nvGrpSpPr>
        <p:grpSpPr>
          <a:xfrm rot="10800000">
            <a:off x="-364004" y="3564321"/>
            <a:ext cx="1129225" cy="1439250"/>
            <a:chOff x="5173625" y="-443725"/>
            <a:chExt cx="1129225" cy="1439250"/>
          </a:xfrm>
        </p:grpSpPr>
        <p:sp>
          <p:nvSpPr>
            <p:cNvPr id="777" name="Google Shape;777;p29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29"/>
          <p:cNvGrpSpPr/>
          <p:nvPr/>
        </p:nvGrpSpPr>
        <p:grpSpPr>
          <a:xfrm rot="10800000" flipH="1">
            <a:off x="-351289" y="128490"/>
            <a:ext cx="2014791" cy="473128"/>
            <a:chOff x="-35118" y="4342063"/>
            <a:chExt cx="2014791" cy="473128"/>
          </a:xfrm>
        </p:grpSpPr>
        <p:sp>
          <p:nvSpPr>
            <p:cNvPr id="780" name="Google Shape;780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10800000" flipH="1">
            <a:off x="-407289" y="4585092"/>
            <a:ext cx="2014791" cy="473128"/>
            <a:chOff x="-35118" y="4342063"/>
            <a:chExt cx="2014791" cy="473128"/>
          </a:xfrm>
        </p:grpSpPr>
        <p:sp>
          <p:nvSpPr>
            <p:cNvPr id="783" name="Google Shape;783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9"/>
          <p:cNvGrpSpPr/>
          <p:nvPr/>
        </p:nvGrpSpPr>
        <p:grpSpPr>
          <a:xfrm>
            <a:off x="-407297" y="4545227"/>
            <a:ext cx="2014791" cy="473128"/>
            <a:chOff x="-35118" y="4342063"/>
            <a:chExt cx="2014791" cy="473128"/>
          </a:xfrm>
        </p:grpSpPr>
        <p:sp>
          <p:nvSpPr>
            <p:cNvPr id="786" name="Google Shape;786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9"/>
          <p:cNvGrpSpPr/>
          <p:nvPr/>
        </p:nvGrpSpPr>
        <p:grpSpPr>
          <a:xfrm flipH="1">
            <a:off x="7755996" y="-324096"/>
            <a:ext cx="1129225" cy="1439250"/>
            <a:chOff x="5173625" y="-443725"/>
            <a:chExt cx="1129225" cy="1439250"/>
          </a:xfrm>
        </p:grpSpPr>
        <p:sp>
          <p:nvSpPr>
            <p:cNvPr id="789" name="Google Shape;789;p29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9"/>
          <p:cNvGrpSpPr/>
          <p:nvPr/>
        </p:nvGrpSpPr>
        <p:grpSpPr>
          <a:xfrm>
            <a:off x="7506654" y="-466167"/>
            <a:ext cx="920275" cy="1078300"/>
            <a:chOff x="4679675" y="-443725"/>
            <a:chExt cx="920275" cy="1078300"/>
          </a:xfrm>
        </p:grpSpPr>
        <p:sp>
          <p:nvSpPr>
            <p:cNvPr id="792" name="Google Shape;792;p29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29"/>
          <p:cNvGrpSpPr/>
          <p:nvPr/>
        </p:nvGrpSpPr>
        <p:grpSpPr>
          <a:xfrm flipH="1">
            <a:off x="7953846" y="-558321"/>
            <a:ext cx="1129225" cy="1439250"/>
            <a:chOff x="5173625" y="-443725"/>
            <a:chExt cx="1129225" cy="1439250"/>
          </a:xfrm>
        </p:grpSpPr>
        <p:sp>
          <p:nvSpPr>
            <p:cNvPr id="795" name="Google Shape;795;p29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9"/>
          <p:cNvGrpSpPr/>
          <p:nvPr/>
        </p:nvGrpSpPr>
        <p:grpSpPr>
          <a:xfrm rot="10800000" flipH="1">
            <a:off x="-198889" y="-100110"/>
            <a:ext cx="2014791" cy="473128"/>
            <a:chOff x="-35118" y="4342063"/>
            <a:chExt cx="2014791" cy="473128"/>
          </a:xfrm>
        </p:grpSpPr>
        <p:sp>
          <p:nvSpPr>
            <p:cNvPr id="798" name="Google Shape;798;p29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61099" y="4342063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0"/>
          <p:cNvGrpSpPr/>
          <p:nvPr/>
        </p:nvGrpSpPr>
        <p:grpSpPr>
          <a:xfrm flipH="1">
            <a:off x="-365562" y="4556641"/>
            <a:ext cx="2808779" cy="1148975"/>
            <a:chOff x="6525475" y="148600"/>
            <a:chExt cx="2808779" cy="1148975"/>
          </a:xfrm>
        </p:grpSpPr>
        <p:sp>
          <p:nvSpPr>
            <p:cNvPr id="802" name="Google Shape;802;p30"/>
            <p:cNvSpPr/>
            <p:nvPr/>
          </p:nvSpPr>
          <p:spPr>
            <a:xfrm>
              <a:off x="6629575" y="195700"/>
              <a:ext cx="2704679" cy="110187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6525475" y="148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30"/>
          <p:cNvGrpSpPr/>
          <p:nvPr/>
        </p:nvGrpSpPr>
        <p:grpSpPr>
          <a:xfrm rot="10800000">
            <a:off x="7497756" y="4534879"/>
            <a:ext cx="1368260" cy="1078296"/>
            <a:chOff x="4231725" y="-443721"/>
            <a:chExt cx="1368260" cy="1078296"/>
          </a:xfrm>
        </p:grpSpPr>
        <p:sp>
          <p:nvSpPr>
            <p:cNvPr id="805" name="Google Shape;805;p30"/>
            <p:cNvSpPr/>
            <p:nvPr/>
          </p:nvSpPr>
          <p:spPr>
            <a:xfrm>
              <a:off x="4327869" y="-443721"/>
              <a:ext cx="127211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42317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0"/>
          <p:cNvGrpSpPr/>
          <p:nvPr/>
        </p:nvGrpSpPr>
        <p:grpSpPr>
          <a:xfrm rot="10800000">
            <a:off x="6794891" y="4173929"/>
            <a:ext cx="1129225" cy="1439250"/>
            <a:chOff x="5173625" y="-443725"/>
            <a:chExt cx="1129225" cy="1439250"/>
          </a:xfrm>
        </p:grpSpPr>
        <p:sp>
          <p:nvSpPr>
            <p:cNvPr id="808" name="Google Shape;808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30"/>
          <p:cNvGrpSpPr/>
          <p:nvPr/>
        </p:nvGrpSpPr>
        <p:grpSpPr>
          <a:xfrm rot="10800000" flipH="1">
            <a:off x="3706041" y="4534879"/>
            <a:ext cx="920275" cy="1078300"/>
            <a:chOff x="4679675" y="-443725"/>
            <a:chExt cx="920275" cy="1078300"/>
          </a:xfrm>
        </p:grpSpPr>
        <p:sp>
          <p:nvSpPr>
            <p:cNvPr id="811" name="Google Shape;811;p30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30"/>
          <p:cNvGrpSpPr/>
          <p:nvPr/>
        </p:nvGrpSpPr>
        <p:grpSpPr>
          <a:xfrm rot="10800000" flipH="1">
            <a:off x="4199991" y="4173929"/>
            <a:ext cx="1129225" cy="1439250"/>
            <a:chOff x="5173625" y="-443725"/>
            <a:chExt cx="1129225" cy="1439250"/>
          </a:xfrm>
        </p:grpSpPr>
        <p:sp>
          <p:nvSpPr>
            <p:cNvPr id="814" name="Google Shape;814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10800000">
            <a:off x="1329129" y="3924763"/>
            <a:ext cx="474200" cy="1505350"/>
            <a:chOff x="3995775" y="-443725"/>
            <a:chExt cx="474200" cy="1505350"/>
          </a:xfrm>
        </p:grpSpPr>
        <p:sp>
          <p:nvSpPr>
            <p:cNvPr id="817" name="Google Shape;817;p30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30"/>
          <p:cNvGrpSpPr/>
          <p:nvPr/>
        </p:nvGrpSpPr>
        <p:grpSpPr>
          <a:xfrm>
            <a:off x="6612948" y="5750"/>
            <a:ext cx="1195349" cy="1078296"/>
            <a:chOff x="4404625" y="-443721"/>
            <a:chExt cx="1195349" cy="1078296"/>
          </a:xfrm>
        </p:grpSpPr>
        <p:sp>
          <p:nvSpPr>
            <p:cNvPr id="820" name="Google Shape;820;p30"/>
            <p:cNvSpPr/>
            <p:nvPr/>
          </p:nvSpPr>
          <p:spPr>
            <a:xfrm>
              <a:off x="4501128" y="-443721"/>
              <a:ext cx="1098846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440462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0"/>
          <p:cNvGrpSpPr/>
          <p:nvPr/>
        </p:nvGrpSpPr>
        <p:grpSpPr>
          <a:xfrm>
            <a:off x="7429151" y="-104276"/>
            <a:ext cx="1129225" cy="1439250"/>
            <a:chOff x="5173625" y="-443725"/>
            <a:chExt cx="1129225" cy="1439250"/>
          </a:xfrm>
        </p:grpSpPr>
        <p:sp>
          <p:nvSpPr>
            <p:cNvPr id="823" name="Google Shape;823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0"/>
          <p:cNvGrpSpPr/>
          <p:nvPr/>
        </p:nvGrpSpPr>
        <p:grpSpPr>
          <a:xfrm>
            <a:off x="3121150" y="-475160"/>
            <a:ext cx="482550" cy="1505350"/>
            <a:chOff x="3121150" y="-443725"/>
            <a:chExt cx="482550" cy="1505350"/>
          </a:xfrm>
        </p:grpSpPr>
        <p:sp>
          <p:nvSpPr>
            <p:cNvPr id="826" name="Google Shape;826;p30"/>
            <p:cNvSpPr/>
            <p:nvPr/>
          </p:nvSpPr>
          <p:spPr>
            <a:xfrm>
              <a:off x="3121150" y="-443725"/>
              <a:ext cx="427075" cy="1386800"/>
            </a:xfrm>
            <a:custGeom>
              <a:avLst/>
              <a:gdLst/>
              <a:ahLst/>
              <a:cxnLst/>
              <a:rect l="l" t="t" r="r" b="b"/>
              <a:pathLst>
                <a:path w="17083" h="55472" fill="none" extrusionOk="0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3485125" y="9438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30"/>
          <p:cNvGrpSpPr/>
          <p:nvPr/>
        </p:nvGrpSpPr>
        <p:grpSpPr>
          <a:xfrm>
            <a:off x="1990425" y="-467301"/>
            <a:ext cx="929375" cy="1078300"/>
            <a:chOff x="1990425" y="-443725"/>
            <a:chExt cx="929375" cy="1078300"/>
          </a:xfrm>
        </p:grpSpPr>
        <p:sp>
          <p:nvSpPr>
            <p:cNvPr id="829" name="Google Shape;829;p30"/>
            <p:cNvSpPr/>
            <p:nvPr/>
          </p:nvSpPr>
          <p:spPr>
            <a:xfrm>
              <a:off x="1990425" y="-443725"/>
              <a:ext cx="826800" cy="1006875"/>
            </a:xfrm>
            <a:custGeom>
              <a:avLst/>
              <a:gdLst/>
              <a:ahLst/>
              <a:cxnLst/>
              <a:rect l="l" t="t" r="r" b="b"/>
              <a:pathLst>
                <a:path w="33072" h="40275" fill="none" extrusionOk="0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2801225" y="5160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30"/>
          <p:cNvGrpSpPr/>
          <p:nvPr/>
        </p:nvGrpSpPr>
        <p:grpSpPr>
          <a:xfrm>
            <a:off x="1287525" y="-467301"/>
            <a:ext cx="1138350" cy="1439250"/>
            <a:chOff x="1287525" y="-443725"/>
            <a:chExt cx="1138350" cy="1439250"/>
          </a:xfrm>
        </p:grpSpPr>
        <p:sp>
          <p:nvSpPr>
            <p:cNvPr id="832" name="Google Shape;832;p30"/>
            <p:cNvSpPr/>
            <p:nvPr/>
          </p:nvSpPr>
          <p:spPr>
            <a:xfrm>
              <a:off x="128752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2307300" y="8769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30"/>
          <p:cNvGrpSpPr/>
          <p:nvPr/>
        </p:nvGrpSpPr>
        <p:grpSpPr>
          <a:xfrm>
            <a:off x="-241900" y="488800"/>
            <a:ext cx="1375425" cy="572805"/>
            <a:chOff x="-241900" y="154825"/>
            <a:chExt cx="1375425" cy="572805"/>
          </a:xfrm>
        </p:grpSpPr>
        <p:sp>
          <p:nvSpPr>
            <p:cNvPr id="835" name="Google Shape;835;p30"/>
            <p:cNvSpPr/>
            <p:nvPr/>
          </p:nvSpPr>
          <p:spPr>
            <a:xfrm>
              <a:off x="-241900" y="201925"/>
              <a:ext cx="1272850" cy="525705"/>
            </a:xfrm>
            <a:custGeom>
              <a:avLst/>
              <a:gdLst/>
              <a:ahLst/>
              <a:cxnLst/>
              <a:rect l="l" t="t" r="r" b="b"/>
              <a:pathLst>
                <a:path w="50914" h="44075" fill="none" extrusionOk="0">
                  <a:moveTo>
                    <a:pt x="0" y="44074"/>
                  </a:moveTo>
                  <a:lnTo>
                    <a:pt x="25077" y="44074"/>
                  </a:lnTo>
                  <a:lnTo>
                    <a:pt x="25077" y="1"/>
                  </a:lnTo>
                  <a:lnTo>
                    <a:pt x="50913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015725" y="154825"/>
              <a:ext cx="117800" cy="118550"/>
            </a:xfrm>
            <a:custGeom>
              <a:avLst/>
              <a:gdLst/>
              <a:ahLst/>
              <a:cxnLst/>
              <a:rect l="l" t="t" r="r" b="b"/>
              <a:pathLst>
                <a:path w="4712" h="4742" fill="none" extrusionOk="0">
                  <a:moveTo>
                    <a:pt x="4712" y="2037"/>
                  </a:moveTo>
                  <a:cubicBezTo>
                    <a:pt x="4712" y="3830"/>
                    <a:pt x="2554" y="4742"/>
                    <a:pt x="1277" y="3465"/>
                  </a:cubicBezTo>
                  <a:cubicBezTo>
                    <a:pt x="0" y="2189"/>
                    <a:pt x="882" y="30"/>
                    <a:pt x="2705" y="30"/>
                  </a:cubicBezTo>
                  <a:cubicBezTo>
                    <a:pt x="3800" y="0"/>
                    <a:pt x="4712" y="912"/>
                    <a:pt x="471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30"/>
          <p:cNvGrpSpPr/>
          <p:nvPr/>
        </p:nvGrpSpPr>
        <p:grpSpPr>
          <a:xfrm>
            <a:off x="3995775" y="-475160"/>
            <a:ext cx="474200" cy="1505350"/>
            <a:chOff x="3995775" y="-443725"/>
            <a:chExt cx="474200" cy="1505350"/>
          </a:xfrm>
        </p:grpSpPr>
        <p:sp>
          <p:nvSpPr>
            <p:cNvPr id="838" name="Google Shape;838;p30"/>
            <p:cNvSpPr/>
            <p:nvPr/>
          </p:nvSpPr>
          <p:spPr>
            <a:xfrm>
              <a:off x="4042125" y="-443725"/>
              <a:ext cx="427850" cy="1386800"/>
            </a:xfrm>
            <a:custGeom>
              <a:avLst/>
              <a:gdLst/>
              <a:ahLst/>
              <a:cxnLst/>
              <a:rect l="l" t="t" r="r" b="b"/>
              <a:pathLst>
                <a:path w="17114" h="55472" fill="none" extrusionOk="0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3995775" y="94382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30"/>
          <p:cNvGrpSpPr/>
          <p:nvPr/>
        </p:nvGrpSpPr>
        <p:grpSpPr>
          <a:xfrm>
            <a:off x="4679675" y="-467301"/>
            <a:ext cx="920275" cy="1078300"/>
            <a:chOff x="4679675" y="-443725"/>
            <a:chExt cx="920275" cy="1078300"/>
          </a:xfrm>
        </p:grpSpPr>
        <p:sp>
          <p:nvSpPr>
            <p:cNvPr id="841" name="Google Shape;841;p30"/>
            <p:cNvSpPr/>
            <p:nvPr/>
          </p:nvSpPr>
          <p:spPr>
            <a:xfrm>
              <a:off x="4783025" y="-443725"/>
              <a:ext cx="816925" cy="1006875"/>
            </a:xfrm>
            <a:custGeom>
              <a:avLst/>
              <a:gdLst/>
              <a:ahLst/>
              <a:cxnLst/>
              <a:rect l="l" t="t" r="r" b="b"/>
              <a:pathLst>
                <a:path w="32677" h="40275" fill="none" extrusionOk="0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4679675" y="516000"/>
              <a:ext cx="117825" cy="118575"/>
            </a:xfrm>
            <a:custGeom>
              <a:avLst/>
              <a:gdLst/>
              <a:ahLst/>
              <a:cxnLst/>
              <a:rect l="l" t="t" r="r" b="b"/>
              <a:pathLst>
                <a:path w="4713" h="4743" fill="none" extrusionOk="0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0"/>
          <p:cNvGrpSpPr/>
          <p:nvPr/>
        </p:nvGrpSpPr>
        <p:grpSpPr>
          <a:xfrm>
            <a:off x="5173625" y="-467301"/>
            <a:ext cx="1129225" cy="1439250"/>
            <a:chOff x="5173625" y="-443725"/>
            <a:chExt cx="1129225" cy="1439250"/>
          </a:xfrm>
        </p:grpSpPr>
        <p:sp>
          <p:nvSpPr>
            <p:cNvPr id="844" name="Google Shape;844;p30"/>
            <p:cNvSpPr/>
            <p:nvPr/>
          </p:nvSpPr>
          <p:spPr>
            <a:xfrm>
              <a:off x="5219975" y="-443725"/>
              <a:ext cx="1082875" cy="1320700"/>
            </a:xfrm>
            <a:custGeom>
              <a:avLst/>
              <a:gdLst/>
              <a:ahLst/>
              <a:cxnLst/>
              <a:rect l="l" t="t" r="r" b="b"/>
              <a:pathLst>
                <a:path w="43315" h="52828" fill="none" extrusionOk="0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173625" y="876950"/>
              <a:ext cx="117800" cy="118575"/>
            </a:xfrm>
            <a:custGeom>
              <a:avLst/>
              <a:gdLst/>
              <a:ahLst/>
              <a:cxnLst/>
              <a:rect l="l" t="t" r="r" b="b"/>
              <a:pathLst>
                <a:path w="4712" h="4743" fill="none" extrusionOk="0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0"/>
          <p:cNvGrpSpPr/>
          <p:nvPr/>
        </p:nvGrpSpPr>
        <p:grpSpPr>
          <a:xfrm rot="5400000" flipH="1">
            <a:off x="-766398" y="4711608"/>
            <a:ext cx="2014791" cy="719731"/>
            <a:chOff x="-85249" y="4203623"/>
            <a:chExt cx="2014791" cy="719731"/>
          </a:xfrm>
        </p:grpSpPr>
        <p:grpSp>
          <p:nvGrpSpPr>
            <p:cNvPr id="847" name="Google Shape;847;p30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848" name="Google Shape;848;p30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30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851" name="Google Shape;851;p30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0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30"/>
          <p:cNvGrpSpPr/>
          <p:nvPr/>
        </p:nvGrpSpPr>
        <p:grpSpPr>
          <a:xfrm flipH="1">
            <a:off x="8418670" y="734101"/>
            <a:ext cx="2014791" cy="469195"/>
            <a:chOff x="-35118" y="4163517"/>
            <a:chExt cx="2014791" cy="469195"/>
          </a:xfrm>
        </p:grpSpPr>
        <p:sp>
          <p:nvSpPr>
            <p:cNvPr id="854" name="Google Shape;854;p30"/>
            <p:cNvSpPr/>
            <p:nvPr/>
          </p:nvSpPr>
          <p:spPr>
            <a:xfrm rot="-5400000">
              <a:off x="712889" y="3459167"/>
              <a:ext cx="425539" cy="1921552"/>
            </a:xfrm>
            <a:custGeom>
              <a:avLst/>
              <a:gdLst/>
              <a:ahLst/>
              <a:cxnLst/>
              <a:rect l="l" t="t" r="r" b="b"/>
              <a:pathLst>
                <a:path w="11430" h="51613" extrusionOk="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1861099" y="4163517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325" y="5397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325" y="1152475"/>
            <a:ext cx="77175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9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" TargetMode="External"/><Relationship Id="rId7" Type="http://schemas.openxmlformats.org/officeDocument/2006/relationships/hyperlink" Target="http://center-imc.ru/wp-content/uploads/2020/02/10120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oco.ru/Media/Default/Documents/&#1043;&#1050;%20PISA-2018_.pdf" TargetMode="External"/><Relationship Id="rId5" Type="http://schemas.openxmlformats.org/officeDocument/2006/relationships/hyperlink" Target="https://depobr.admhmao.ru/" TargetMode="External"/><Relationship Id="rId4" Type="http://schemas.openxmlformats.org/officeDocument/2006/relationships/hyperlink" Target="https://fgosreest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4"/>
          <p:cNvSpPr txBox="1">
            <a:spLocks noGrp="1"/>
          </p:cNvSpPr>
          <p:nvPr>
            <p:ph type="ctrTitle"/>
          </p:nvPr>
        </p:nvSpPr>
        <p:spPr>
          <a:xfrm>
            <a:off x="827632" y="1568433"/>
            <a:ext cx="6323967" cy="1767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Ситуационные задачи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как средство формирования функциональной грамотности на уроках информатики </a:t>
            </a:r>
            <a:endParaRPr sz="2800" dirty="0"/>
          </a:p>
        </p:txBody>
      </p:sp>
      <p:sp>
        <p:nvSpPr>
          <p:cNvPr id="867" name="Google Shape;867;p34"/>
          <p:cNvSpPr txBox="1">
            <a:spLocks noGrp="1"/>
          </p:cNvSpPr>
          <p:nvPr>
            <p:ph type="subTitle" idx="1"/>
          </p:nvPr>
        </p:nvSpPr>
        <p:spPr>
          <a:xfrm>
            <a:off x="238501" y="3500644"/>
            <a:ext cx="7313724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Пономарев Павел Михайлович </a:t>
            </a:r>
            <a:r>
              <a:rPr lang="ru-RU" dirty="0" smtClean="0"/>
              <a:t>// учитель информатики // МБОУ СОШ №24</a:t>
            </a:r>
            <a:endParaRPr dirty="0"/>
          </a:p>
        </p:txBody>
      </p:sp>
      <p:grpSp>
        <p:nvGrpSpPr>
          <p:cNvPr id="868" name="Google Shape;868;p34"/>
          <p:cNvGrpSpPr/>
          <p:nvPr/>
        </p:nvGrpSpPr>
        <p:grpSpPr>
          <a:xfrm>
            <a:off x="-85249" y="4056822"/>
            <a:ext cx="2074949" cy="962378"/>
            <a:chOff x="-85249" y="3960975"/>
            <a:chExt cx="2074949" cy="962378"/>
          </a:xfrm>
        </p:grpSpPr>
        <p:grpSp>
          <p:nvGrpSpPr>
            <p:cNvPr id="869" name="Google Shape;869;p34"/>
            <p:cNvGrpSpPr/>
            <p:nvPr/>
          </p:nvGrpSpPr>
          <p:grpSpPr>
            <a:xfrm>
              <a:off x="-44137" y="3960975"/>
              <a:ext cx="2033837" cy="459179"/>
              <a:chOff x="-101291" y="3971002"/>
              <a:chExt cx="2033837" cy="459179"/>
            </a:xfrm>
          </p:grpSpPr>
          <p:sp>
            <p:nvSpPr>
              <p:cNvPr id="870" name="Google Shape;870;p34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4"/>
              <p:cNvSpPr/>
              <p:nvPr/>
            </p:nvSpPr>
            <p:spPr>
              <a:xfrm>
                <a:off x="1813971" y="397100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34"/>
            <p:cNvGrpSpPr/>
            <p:nvPr/>
          </p:nvGrpSpPr>
          <p:grpSpPr>
            <a:xfrm>
              <a:off x="-85249" y="4203623"/>
              <a:ext cx="2014791" cy="469195"/>
              <a:chOff x="-35118" y="4163517"/>
              <a:chExt cx="2014791" cy="469195"/>
            </a:xfrm>
          </p:grpSpPr>
          <p:sp>
            <p:nvSpPr>
              <p:cNvPr id="873" name="Google Shape;873;p34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4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34"/>
            <p:cNvGrpSpPr/>
            <p:nvPr/>
          </p:nvGrpSpPr>
          <p:grpSpPr>
            <a:xfrm>
              <a:off x="-85249" y="4454155"/>
              <a:ext cx="2014791" cy="469199"/>
              <a:chOff x="-35118" y="4345992"/>
              <a:chExt cx="2014791" cy="469199"/>
            </a:xfrm>
          </p:grpSpPr>
          <p:sp>
            <p:nvSpPr>
              <p:cNvPr id="876" name="Google Shape;876;p34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1613" extrusionOk="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4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fill="none" extrusionOk="0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8" name="Google Shape;878;p34"/>
          <p:cNvGrpSpPr/>
          <p:nvPr/>
        </p:nvGrpSpPr>
        <p:grpSpPr>
          <a:xfrm>
            <a:off x="746475" y="-467301"/>
            <a:ext cx="2249325" cy="1657325"/>
            <a:chOff x="746475" y="-443725"/>
            <a:chExt cx="2249325" cy="1657325"/>
          </a:xfrm>
        </p:grpSpPr>
        <p:sp>
          <p:nvSpPr>
            <p:cNvPr id="879" name="Google Shape;879;p34"/>
            <p:cNvSpPr/>
            <p:nvPr/>
          </p:nvSpPr>
          <p:spPr>
            <a:xfrm>
              <a:off x="746475" y="-443725"/>
              <a:ext cx="2158875" cy="1560825"/>
            </a:xfrm>
            <a:custGeom>
              <a:avLst/>
              <a:gdLst/>
              <a:ahLst/>
              <a:cxnLst/>
              <a:rect l="l" t="t" r="r" b="b"/>
              <a:pathLst>
                <a:path w="86355" h="62433" fill="none" extrusionOk="0">
                  <a:moveTo>
                    <a:pt x="86355" y="62433"/>
                  </a:moveTo>
                  <a:lnTo>
                    <a:pt x="34621" y="14833"/>
                  </a:lnTo>
                  <a:lnTo>
                    <a:pt x="1" y="14833"/>
                  </a:lnTo>
                  <a:lnTo>
                    <a:pt x="1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2877225" y="1095800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4742" y="2007"/>
                  </a:moveTo>
                  <a:cubicBezTo>
                    <a:pt x="4742" y="3830"/>
                    <a:pt x="2554" y="4712"/>
                    <a:pt x="1277" y="3466"/>
                  </a:cubicBezTo>
                  <a:cubicBezTo>
                    <a:pt x="0" y="2189"/>
                    <a:pt x="912" y="0"/>
                    <a:pt x="2705" y="0"/>
                  </a:cubicBezTo>
                  <a:cubicBezTo>
                    <a:pt x="3830" y="0"/>
                    <a:pt x="4742" y="912"/>
                    <a:pt x="4742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4"/>
          <p:cNvGrpSpPr/>
          <p:nvPr/>
        </p:nvGrpSpPr>
        <p:grpSpPr>
          <a:xfrm>
            <a:off x="4603700" y="-467301"/>
            <a:ext cx="2240950" cy="1657325"/>
            <a:chOff x="4603700" y="-443725"/>
            <a:chExt cx="2240950" cy="1657325"/>
          </a:xfrm>
        </p:grpSpPr>
        <p:sp>
          <p:nvSpPr>
            <p:cNvPr id="882" name="Google Shape;882;p34"/>
            <p:cNvSpPr/>
            <p:nvPr/>
          </p:nvSpPr>
          <p:spPr>
            <a:xfrm>
              <a:off x="4689575" y="-443725"/>
              <a:ext cx="2155075" cy="1560825"/>
            </a:xfrm>
            <a:custGeom>
              <a:avLst/>
              <a:gdLst/>
              <a:ahLst/>
              <a:cxnLst/>
              <a:rect l="l" t="t" r="r" b="b"/>
              <a:pathLst>
                <a:path w="86203" h="62433" fill="none" extrusionOk="0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603700" y="109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fill="none" extrusionOk="0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34"/>
          <p:cNvGrpSpPr/>
          <p:nvPr/>
        </p:nvGrpSpPr>
        <p:grpSpPr>
          <a:xfrm rot="-2700000">
            <a:off x="6490736" y="438502"/>
            <a:ext cx="3288742" cy="3288676"/>
            <a:chOff x="7037775" y="2589850"/>
            <a:chExt cx="2493825" cy="2493775"/>
          </a:xfrm>
        </p:grpSpPr>
        <p:grpSp>
          <p:nvGrpSpPr>
            <p:cNvPr id="885" name="Google Shape;885;p34"/>
            <p:cNvGrpSpPr/>
            <p:nvPr/>
          </p:nvGrpSpPr>
          <p:grpSpPr>
            <a:xfrm>
              <a:off x="7037775" y="3117000"/>
              <a:ext cx="1966625" cy="1966625"/>
              <a:chOff x="7037775" y="3117000"/>
              <a:chExt cx="1966625" cy="1966625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7268000" y="3348775"/>
                <a:ext cx="1504625" cy="752300"/>
              </a:xfrm>
              <a:custGeom>
                <a:avLst/>
                <a:gdLst/>
                <a:ahLst/>
                <a:cxnLst/>
                <a:rect l="l" t="t" r="r" b="b"/>
                <a:pathLst>
                  <a:path w="60185" h="30092" fill="none" extrusionOk="0">
                    <a:moveTo>
                      <a:pt x="1" y="9727"/>
                    </a:moveTo>
                    <a:lnTo>
                      <a:pt x="11673" y="21368"/>
                    </a:lnTo>
                    <a:lnTo>
                      <a:pt x="22159" y="21368"/>
                    </a:lnTo>
                    <a:lnTo>
                      <a:pt x="30093" y="13435"/>
                    </a:lnTo>
                    <a:lnTo>
                      <a:pt x="30093" y="30092"/>
                    </a:lnTo>
                    <a:lnTo>
                      <a:pt x="60184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4"/>
              <p:cNvSpPr/>
              <p:nvPr/>
            </p:nvSpPr>
            <p:spPr>
              <a:xfrm>
                <a:off x="7883525" y="3511375"/>
                <a:ext cx="29942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11369" fill="none" extrusionOk="0">
                    <a:moveTo>
                      <a:pt x="5472" y="6809"/>
                    </a:moveTo>
                    <a:lnTo>
                      <a:pt x="8511" y="11369"/>
                    </a:lnTo>
                    <a:cubicBezTo>
                      <a:pt x="11976" y="9089"/>
                      <a:pt x="11733" y="3952"/>
                      <a:pt x="8086" y="1976"/>
                    </a:cubicBezTo>
                    <a:cubicBezTo>
                      <a:pt x="4408" y="1"/>
                      <a:pt x="0" y="2676"/>
                      <a:pt x="0" y="6809"/>
                    </a:cubicBezTo>
                    <a:cubicBezTo>
                      <a:pt x="0" y="7204"/>
                      <a:pt x="31" y="7600"/>
                      <a:pt x="122" y="7964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4"/>
              <p:cNvSpPr/>
              <p:nvPr/>
            </p:nvSpPr>
            <p:spPr>
              <a:xfrm>
                <a:off x="7529425" y="3857575"/>
                <a:ext cx="597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984" extrusionOk="0">
                    <a:moveTo>
                      <a:pt x="1275" y="1"/>
                    </a:moveTo>
                    <a:cubicBezTo>
                      <a:pt x="1094" y="1"/>
                      <a:pt x="907" y="52"/>
                      <a:pt x="730" y="165"/>
                    </a:cubicBezTo>
                    <a:cubicBezTo>
                      <a:pt x="0" y="651"/>
                      <a:pt x="213" y="1776"/>
                      <a:pt x="1064" y="1958"/>
                    </a:cubicBezTo>
                    <a:cubicBezTo>
                      <a:pt x="1140" y="1975"/>
                      <a:pt x="1215" y="1983"/>
                      <a:pt x="1288" y="1983"/>
                    </a:cubicBezTo>
                    <a:cubicBezTo>
                      <a:pt x="1747" y="1983"/>
                      <a:pt x="2145" y="1670"/>
                      <a:pt x="2249" y="1199"/>
                    </a:cubicBezTo>
                    <a:cubicBezTo>
                      <a:pt x="2389" y="546"/>
                      <a:pt x="1868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7791575" y="3857575"/>
                <a:ext cx="605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984" extrusionOk="0">
                    <a:moveTo>
                      <a:pt x="1293" y="1"/>
                    </a:moveTo>
                    <a:cubicBezTo>
                      <a:pt x="1114" y="1"/>
                      <a:pt x="931" y="52"/>
                      <a:pt x="760" y="165"/>
                    </a:cubicBezTo>
                    <a:cubicBezTo>
                      <a:pt x="1" y="651"/>
                      <a:pt x="244" y="1776"/>
                      <a:pt x="1095" y="1958"/>
                    </a:cubicBezTo>
                    <a:cubicBezTo>
                      <a:pt x="1171" y="1975"/>
                      <a:pt x="1246" y="1983"/>
                      <a:pt x="1319" y="1983"/>
                    </a:cubicBezTo>
                    <a:cubicBezTo>
                      <a:pt x="1777" y="1983"/>
                      <a:pt x="2176" y="1670"/>
                      <a:pt x="2280" y="1199"/>
                    </a:cubicBezTo>
                    <a:cubicBezTo>
                      <a:pt x="2420" y="546"/>
                      <a:pt x="1881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4"/>
              <p:cNvSpPr/>
              <p:nvPr/>
            </p:nvSpPr>
            <p:spPr>
              <a:xfrm>
                <a:off x="7989150" y="4074925"/>
                <a:ext cx="5975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003" extrusionOk="0">
                    <a:moveTo>
                      <a:pt x="1273" y="0"/>
                    </a:moveTo>
                    <a:cubicBezTo>
                      <a:pt x="1093" y="0"/>
                      <a:pt x="907" y="51"/>
                      <a:pt x="730" y="164"/>
                    </a:cubicBezTo>
                    <a:cubicBezTo>
                      <a:pt x="0" y="651"/>
                      <a:pt x="213" y="1806"/>
                      <a:pt x="1095" y="1988"/>
                    </a:cubicBezTo>
                    <a:cubicBezTo>
                      <a:pt x="1152" y="1998"/>
                      <a:pt x="1209" y="2003"/>
                      <a:pt x="1266" y="2003"/>
                    </a:cubicBezTo>
                    <a:cubicBezTo>
                      <a:pt x="1721" y="2003"/>
                      <a:pt x="2142" y="1688"/>
                      <a:pt x="2250" y="1228"/>
                    </a:cubicBezTo>
                    <a:cubicBezTo>
                      <a:pt x="2390" y="552"/>
                      <a:pt x="1867" y="0"/>
                      <a:pt x="1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4"/>
              <p:cNvSpPr/>
              <p:nvPr/>
            </p:nvSpPr>
            <p:spPr>
              <a:xfrm>
                <a:off x="7037775" y="3117000"/>
                <a:ext cx="1966625" cy="1966625"/>
              </a:xfrm>
              <a:custGeom>
                <a:avLst/>
                <a:gdLst/>
                <a:ahLst/>
                <a:cxnLst/>
                <a:rect l="l" t="t" r="r" b="b"/>
                <a:pathLst>
                  <a:path w="78665" h="78665" fill="none" extrusionOk="0">
                    <a:moveTo>
                      <a:pt x="64682" y="14013"/>
                    </a:moveTo>
                    <a:cubicBezTo>
                      <a:pt x="78664" y="27995"/>
                      <a:pt x="78664" y="50670"/>
                      <a:pt x="64682" y="64682"/>
                    </a:cubicBezTo>
                    <a:cubicBezTo>
                      <a:pt x="50670" y="78664"/>
                      <a:pt x="27994" y="78664"/>
                      <a:pt x="14012" y="64682"/>
                    </a:cubicBezTo>
                    <a:cubicBezTo>
                      <a:pt x="0" y="50670"/>
                      <a:pt x="0" y="27995"/>
                      <a:pt x="14012" y="14013"/>
                    </a:cubicBezTo>
                    <a:cubicBezTo>
                      <a:pt x="27994" y="0"/>
                      <a:pt x="50670" y="0"/>
                      <a:pt x="64682" y="14013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7333350" y="3412600"/>
                <a:ext cx="1375450" cy="1375425"/>
              </a:xfrm>
              <a:custGeom>
                <a:avLst/>
                <a:gdLst/>
                <a:ahLst/>
                <a:cxnLst/>
                <a:rect l="l" t="t" r="r" b="b"/>
                <a:pathLst>
                  <a:path w="55018" h="55017" fill="none" extrusionOk="0">
                    <a:moveTo>
                      <a:pt x="45230" y="9788"/>
                    </a:moveTo>
                    <a:cubicBezTo>
                      <a:pt x="55017" y="19575"/>
                      <a:pt x="55017" y="35442"/>
                      <a:pt x="45230" y="45229"/>
                    </a:cubicBezTo>
                    <a:cubicBezTo>
                      <a:pt x="35442" y="55016"/>
                      <a:pt x="19576" y="55016"/>
                      <a:pt x="9788" y="45229"/>
                    </a:cubicBezTo>
                    <a:cubicBezTo>
                      <a:pt x="1" y="35442"/>
                      <a:pt x="1" y="19575"/>
                      <a:pt x="9788" y="9788"/>
                    </a:cubicBezTo>
                    <a:cubicBezTo>
                      <a:pt x="19576" y="0"/>
                      <a:pt x="35442" y="0"/>
                      <a:pt x="45230" y="9788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4"/>
              <p:cNvSpPr/>
              <p:nvPr/>
            </p:nvSpPr>
            <p:spPr>
              <a:xfrm>
                <a:off x="7240650" y="3319900"/>
                <a:ext cx="1560850" cy="1560825"/>
              </a:xfrm>
              <a:custGeom>
                <a:avLst/>
                <a:gdLst/>
                <a:ahLst/>
                <a:cxnLst/>
                <a:rect l="l" t="t" r="r" b="b"/>
                <a:pathLst>
                  <a:path w="62434" h="62433" fill="none" extrusionOk="0">
                    <a:moveTo>
                      <a:pt x="62433" y="31216"/>
                    </a:moveTo>
                    <a:cubicBezTo>
                      <a:pt x="62433" y="48451"/>
                      <a:pt x="48451" y="62433"/>
                      <a:pt x="31217" y="62433"/>
                    </a:cubicBezTo>
                    <a:cubicBezTo>
                      <a:pt x="13983" y="62433"/>
                      <a:pt x="1" y="48451"/>
                      <a:pt x="1" y="31216"/>
                    </a:cubicBezTo>
                    <a:cubicBezTo>
                      <a:pt x="1" y="13982"/>
                      <a:pt x="13983" y="0"/>
                      <a:pt x="31217" y="0"/>
                    </a:cubicBezTo>
                    <a:cubicBezTo>
                      <a:pt x="48451" y="0"/>
                      <a:pt x="62433" y="13982"/>
                      <a:pt x="62433" y="3121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4"/>
              <p:cNvSpPr/>
              <p:nvPr/>
            </p:nvSpPr>
            <p:spPr>
              <a:xfrm>
                <a:off x="7898725" y="4005675"/>
                <a:ext cx="227200" cy="189100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7564" extrusionOk="0">
                    <a:moveTo>
                      <a:pt x="4888" y="0"/>
                    </a:moveTo>
                    <a:cubicBezTo>
                      <a:pt x="4189" y="0"/>
                      <a:pt x="3468" y="202"/>
                      <a:pt x="2797" y="655"/>
                    </a:cubicBezTo>
                    <a:cubicBezTo>
                      <a:pt x="0" y="2509"/>
                      <a:pt x="851" y="6825"/>
                      <a:pt x="4165" y="7494"/>
                    </a:cubicBezTo>
                    <a:cubicBezTo>
                      <a:pt x="4409" y="7541"/>
                      <a:pt x="4653" y="7564"/>
                      <a:pt x="4893" y="7564"/>
                    </a:cubicBezTo>
                    <a:cubicBezTo>
                      <a:pt x="6653" y="7564"/>
                      <a:pt x="8228" y="6334"/>
                      <a:pt x="8602" y="4515"/>
                    </a:cubicBezTo>
                    <a:cubicBezTo>
                      <a:pt x="9087" y="2021"/>
                      <a:pt x="7098" y="0"/>
                      <a:pt x="4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>
                <a:off x="7869075" y="3947550"/>
                <a:ext cx="304000" cy="304750"/>
              </a:xfrm>
              <a:custGeom>
                <a:avLst/>
                <a:gdLst/>
                <a:ahLst/>
                <a:cxnLst/>
                <a:rect l="l" t="t" r="r" b="b"/>
                <a:pathLst>
                  <a:path w="12160" h="12190" fill="none" extrusionOk="0">
                    <a:moveTo>
                      <a:pt x="10518" y="3132"/>
                    </a:moveTo>
                    <a:cubicBezTo>
                      <a:pt x="12159" y="5594"/>
                      <a:pt x="11491" y="8907"/>
                      <a:pt x="9059" y="10548"/>
                    </a:cubicBezTo>
                    <a:cubicBezTo>
                      <a:pt x="6597" y="12189"/>
                      <a:pt x="3284" y="11521"/>
                      <a:pt x="1642" y="9059"/>
                    </a:cubicBezTo>
                    <a:cubicBezTo>
                      <a:pt x="1" y="6597"/>
                      <a:pt x="670" y="3284"/>
                      <a:pt x="3101" y="1642"/>
                    </a:cubicBezTo>
                    <a:cubicBezTo>
                      <a:pt x="5563" y="1"/>
                      <a:pt x="8876" y="669"/>
                      <a:pt x="10518" y="3132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4"/>
              <p:cNvSpPr/>
              <p:nvPr/>
            </p:nvSpPr>
            <p:spPr>
              <a:xfrm>
                <a:off x="7992200" y="4076575"/>
                <a:ext cx="532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990" extrusionOk="0">
                    <a:moveTo>
                      <a:pt x="1031" y="0"/>
                    </a:moveTo>
                    <a:cubicBezTo>
                      <a:pt x="992" y="0"/>
                      <a:pt x="952" y="3"/>
                      <a:pt x="912" y="7"/>
                    </a:cubicBezTo>
                    <a:cubicBezTo>
                      <a:pt x="365" y="98"/>
                      <a:pt x="0" y="585"/>
                      <a:pt x="91" y="1132"/>
                    </a:cubicBezTo>
                    <a:cubicBezTo>
                      <a:pt x="148" y="1639"/>
                      <a:pt x="596" y="1989"/>
                      <a:pt x="1073" y="1989"/>
                    </a:cubicBezTo>
                    <a:cubicBezTo>
                      <a:pt x="1110" y="1989"/>
                      <a:pt x="1148" y="1987"/>
                      <a:pt x="1185" y="1983"/>
                    </a:cubicBezTo>
                    <a:cubicBezTo>
                      <a:pt x="1733" y="1892"/>
                      <a:pt x="2128" y="1405"/>
                      <a:pt x="2037" y="858"/>
                    </a:cubicBezTo>
                    <a:cubicBezTo>
                      <a:pt x="1980" y="351"/>
                      <a:pt x="153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4"/>
              <p:cNvSpPr/>
              <p:nvPr/>
            </p:nvSpPr>
            <p:spPr>
              <a:xfrm>
                <a:off x="7991200" y="3641863"/>
                <a:ext cx="597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984" extrusionOk="0">
                    <a:moveTo>
                      <a:pt x="1275" y="1"/>
                    </a:moveTo>
                    <a:cubicBezTo>
                      <a:pt x="1094" y="1"/>
                      <a:pt x="907" y="52"/>
                      <a:pt x="730" y="165"/>
                    </a:cubicBezTo>
                    <a:cubicBezTo>
                      <a:pt x="0" y="651"/>
                      <a:pt x="213" y="1776"/>
                      <a:pt x="1064" y="1958"/>
                    </a:cubicBezTo>
                    <a:cubicBezTo>
                      <a:pt x="1140" y="1975"/>
                      <a:pt x="1215" y="1983"/>
                      <a:pt x="1288" y="1983"/>
                    </a:cubicBezTo>
                    <a:cubicBezTo>
                      <a:pt x="1747" y="1983"/>
                      <a:pt x="2145" y="1670"/>
                      <a:pt x="2249" y="1199"/>
                    </a:cubicBezTo>
                    <a:cubicBezTo>
                      <a:pt x="2389" y="546"/>
                      <a:pt x="1868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8" name="Google Shape;898;p34"/>
            <p:cNvCxnSpPr/>
            <p:nvPr/>
          </p:nvCxnSpPr>
          <p:spPr>
            <a:xfrm rot="10800000" flipH="1">
              <a:off x="8619300" y="2589850"/>
              <a:ext cx="912300" cy="912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3" y="326331"/>
            <a:ext cx="7704000" cy="477900"/>
          </a:xfrm>
        </p:spPr>
        <p:txBody>
          <a:bodyPr/>
          <a:lstStyle/>
          <a:p>
            <a:pPr algn="ctr"/>
            <a:r>
              <a:rPr lang="ru-RU" sz="2000" dirty="0"/>
              <a:t>Модель формирования функциональной грамотности обучающихся на уроках информатики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52259140"/>
              </p:ext>
            </p:extLst>
          </p:nvPr>
        </p:nvGraphicFramePr>
        <p:xfrm>
          <a:off x="-206256" y="1164725"/>
          <a:ext cx="8815580" cy="370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3" y="352150"/>
            <a:ext cx="7704000" cy="477900"/>
          </a:xfrm>
        </p:spPr>
        <p:txBody>
          <a:bodyPr/>
          <a:lstStyle/>
          <a:p>
            <a:pPr algn="ctr"/>
            <a:r>
              <a:rPr lang="ru-RU" sz="2000" dirty="0"/>
              <a:t>Модель формирования функциональной грамотности обучающихся на уроках информатики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5350886"/>
              </p:ext>
            </p:extLst>
          </p:nvPr>
        </p:nvGraphicFramePr>
        <p:xfrm>
          <a:off x="686204" y="591100"/>
          <a:ext cx="7344016" cy="447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53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3" y="352150"/>
            <a:ext cx="7704000" cy="477900"/>
          </a:xfrm>
        </p:spPr>
        <p:txBody>
          <a:bodyPr/>
          <a:lstStyle/>
          <a:p>
            <a:pPr algn="ctr"/>
            <a:r>
              <a:rPr lang="ru-RU" sz="2000" dirty="0"/>
              <a:t>Модель формирования функциональной грамотности обучающихся на уроках информатики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60971641"/>
              </p:ext>
            </p:extLst>
          </p:nvPr>
        </p:nvGraphicFramePr>
        <p:xfrm>
          <a:off x="686204" y="591100"/>
          <a:ext cx="7344016" cy="447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56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3" y="352150"/>
            <a:ext cx="7704000" cy="477900"/>
          </a:xfrm>
        </p:spPr>
        <p:txBody>
          <a:bodyPr/>
          <a:lstStyle/>
          <a:p>
            <a:pPr algn="ctr"/>
            <a:r>
              <a:rPr lang="ru-RU" sz="2000" dirty="0"/>
              <a:t>Модель формирования функциональной грамотности обучающихся на уроках информатики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70486458"/>
              </p:ext>
            </p:extLst>
          </p:nvPr>
        </p:nvGraphicFramePr>
        <p:xfrm>
          <a:off x="686204" y="591100"/>
          <a:ext cx="7344016" cy="447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4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384" y="131763"/>
            <a:ext cx="7704000" cy="477900"/>
          </a:xfrm>
        </p:spPr>
        <p:txBody>
          <a:bodyPr/>
          <a:lstStyle/>
          <a:p>
            <a:pPr algn="ctr"/>
            <a:r>
              <a:rPr lang="ru-RU" sz="2000" dirty="0" smtClean="0"/>
              <a:t>Открытые банки заданий </a:t>
            </a:r>
            <a:br>
              <a:rPr lang="ru-RU" sz="2000" dirty="0" smtClean="0"/>
            </a:br>
            <a:r>
              <a:rPr lang="ru-RU" sz="2000" dirty="0" smtClean="0"/>
              <a:t>по функциональной грамотности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22166" y="885371"/>
            <a:ext cx="3180670" cy="2021463"/>
            <a:chOff x="222166" y="885371"/>
            <a:chExt cx="3180670" cy="2021463"/>
          </a:xfrm>
        </p:grpSpPr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67" y="1218633"/>
              <a:ext cx="3180669" cy="168820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222166" y="885371"/>
              <a:ext cx="3180669" cy="333262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</a:rPr>
                <a:t>http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</a:rPr>
                <a:t>://</a:t>
              </a:r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</a:rPr>
                <a:t>fipi.ru</a:t>
              </a:r>
              <a:endParaRPr lang="ru-RU" sz="1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787687" y="2778923"/>
            <a:ext cx="2236861" cy="2250899"/>
            <a:chOff x="3433954" y="2816352"/>
            <a:chExt cx="2236861" cy="2250899"/>
          </a:xfrm>
        </p:grpSpPr>
        <p:pic>
          <p:nvPicPr>
            <p:cNvPr id="9" name="Рисунок 8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954" y="3149614"/>
              <a:ext cx="2236860" cy="191763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3433955" y="2816352"/>
              <a:ext cx="2236860" cy="333262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http://fg.resh.edu.ru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178581" y="1950671"/>
            <a:ext cx="3774503" cy="2186275"/>
            <a:chOff x="5116705" y="1194400"/>
            <a:chExt cx="3774503" cy="2186275"/>
          </a:xfrm>
        </p:grpSpPr>
        <p:pic>
          <p:nvPicPr>
            <p:cNvPr id="12" name="Рисунок 11" descr="Вырезка экрана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06" y="1528017"/>
              <a:ext cx="3774502" cy="1852658"/>
            </a:xfrm>
            <a:prstGeom prst="rect">
              <a:avLst/>
            </a:prstGeom>
          </p:spPr>
        </p:pic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5116705" y="1194400"/>
              <a:ext cx="3774503" cy="333262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</a:rPr>
                <a:t>http://skiv.instrao.ru</a:t>
              </a:r>
              <a:endParaRPr lang="ru-RU" sz="1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3523330" y="942925"/>
            <a:ext cx="1064440" cy="477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2000" dirty="0" smtClean="0"/>
              <a:t>ФИПИ</a:t>
            </a:r>
            <a:endParaRPr lang="ru-RU" sz="20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09644" y="4267951"/>
            <a:ext cx="3069090" cy="602500"/>
          </a:xfrm>
          <a:prstGeom prst="rect">
            <a:avLst/>
          </a:prstGeom>
          <a:solidFill>
            <a:srgbClr val="1C275C"/>
          </a:solidFill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800" dirty="0" smtClean="0"/>
              <a:t>Институт стратегии развития образования</a:t>
            </a:r>
            <a:endParaRPr lang="ru-RU" sz="1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2166" y="3662432"/>
            <a:ext cx="3069090" cy="602500"/>
          </a:xfrm>
          <a:prstGeom prst="rect">
            <a:avLst/>
          </a:prstGeom>
          <a:solidFill>
            <a:srgbClr val="1C275C"/>
          </a:solidFill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800" dirty="0" smtClean="0"/>
              <a:t>Российская электронная школа</a:t>
            </a:r>
            <a:endParaRPr lang="ru-RU" sz="1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94827" y="1021503"/>
            <a:ext cx="2706424" cy="2908742"/>
            <a:chOff x="5145041" y="885371"/>
            <a:chExt cx="2706424" cy="2908742"/>
          </a:xfrm>
        </p:grpSpPr>
        <p:pic>
          <p:nvPicPr>
            <p:cNvPr id="19" name="Рисунок 18" descr="Вырезка экрана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041" y="1218633"/>
              <a:ext cx="2706424" cy="2575480"/>
            </a:xfrm>
            <a:prstGeom prst="rect">
              <a:avLst/>
            </a:prstGeom>
          </p:spPr>
        </p:pic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>
              <a:off x="5145041" y="885371"/>
              <a:ext cx="2706424" cy="333262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http://</a:t>
              </a:r>
              <a:r>
                <a:rPr lang="ru-RU" sz="1600" b="1" dirty="0" err="1">
                  <a:solidFill>
                    <a:schemeClr val="tx2"/>
                  </a:solidFill>
                </a:rPr>
                <a:t>моифинансы.рф</a:t>
              </a:r>
              <a:r>
                <a:rPr lang="ru-RU" sz="1600" b="1" dirty="0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5613494" y="3248317"/>
            <a:ext cx="3069090" cy="602500"/>
          </a:xfrm>
          <a:prstGeom prst="rect">
            <a:avLst/>
          </a:prstGeom>
          <a:solidFill>
            <a:srgbClr val="1C275C"/>
          </a:solidFill>
          <a:ln w="381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800" dirty="0" smtClean="0"/>
              <a:t>Проект Минфина России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31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13670" y="191846"/>
            <a:ext cx="7662502" cy="1154109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ru-RU" sz="2000" dirty="0"/>
              <a:t>Формирование функциональной </a:t>
            </a:r>
            <a:r>
              <a:rPr lang="ru-RU" sz="2000" dirty="0" smtClean="0"/>
              <a:t>грамотности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0" kern="12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7376" y="1532345"/>
            <a:ext cx="8351358" cy="2700681"/>
            <a:chOff x="300418" y="1704224"/>
            <a:chExt cx="8351358" cy="2700681"/>
          </a:xfrm>
        </p:grpSpPr>
        <p:sp>
          <p:nvSpPr>
            <p:cNvPr id="28" name="Google Shape;1327;p62"/>
            <p:cNvSpPr/>
            <p:nvPr/>
          </p:nvSpPr>
          <p:spPr>
            <a:xfrm flipH="1">
              <a:off x="300418" y="2616122"/>
              <a:ext cx="1683125" cy="83499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Технология проектной деятельности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0" name="Google Shape;1327;p62"/>
            <p:cNvSpPr/>
            <p:nvPr/>
          </p:nvSpPr>
          <p:spPr>
            <a:xfrm flipH="1">
              <a:off x="2215183" y="1704224"/>
              <a:ext cx="1683125" cy="83499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Технология проблемного обучения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49" name="Google Shape;1327;p62"/>
            <p:cNvSpPr/>
            <p:nvPr/>
          </p:nvSpPr>
          <p:spPr>
            <a:xfrm flipH="1">
              <a:off x="4760179" y="1704224"/>
              <a:ext cx="1683125" cy="83499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Уровневая дифференциация обучения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0" name="Google Shape;1327;p62"/>
            <p:cNvSpPr/>
            <p:nvPr/>
          </p:nvSpPr>
          <p:spPr>
            <a:xfrm flipH="1">
              <a:off x="6968651" y="2539218"/>
              <a:ext cx="1683125" cy="83499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dirty="0">
                  <a:solidFill>
                    <a:schemeClr val="tx1"/>
                  </a:solidFill>
                </a:rPr>
                <a:t>Технология использования игровых методов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1" name="Google Shape;1327;p62"/>
            <p:cNvSpPr/>
            <p:nvPr/>
          </p:nvSpPr>
          <p:spPr>
            <a:xfrm flipH="1">
              <a:off x="2215183" y="3569911"/>
              <a:ext cx="1931658" cy="83499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Информационные и коммуникационные технологии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2" name="Google Shape;1327;p62"/>
            <p:cNvSpPr/>
            <p:nvPr/>
          </p:nvSpPr>
          <p:spPr>
            <a:xfrm flipH="1">
              <a:off x="4652323" y="3567409"/>
              <a:ext cx="1898836" cy="83499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dirty="0">
                  <a:solidFill>
                    <a:schemeClr val="tx1"/>
                  </a:solidFill>
                </a:rPr>
                <a:t>Обучение на основе </a:t>
              </a:r>
              <a:r>
                <a:rPr lang="ru-RU" dirty="0" smtClean="0">
                  <a:solidFill>
                    <a:schemeClr val="tx1"/>
                  </a:solidFill>
                </a:rPr>
                <a:t>ситуационных задач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3" name="Google Shape;1314;p60"/>
            <p:cNvSpPr/>
            <p:nvPr/>
          </p:nvSpPr>
          <p:spPr>
            <a:xfrm flipH="1">
              <a:off x="724193" y="1808174"/>
              <a:ext cx="2747400" cy="1651210"/>
            </a:xfrm>
            <a:prstGeom prst="arc">
              <a:avLst>
                <a:gd name="adj1" fmla="val 16354339"/>
                <a:gd name="adj2" fmla="val 21421181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4;p60"/>
            <p:cNvSpPr/>
            <p:nvPr/>
          </p:nvSpPr>
          <p:spPr>
            <a:xfrm>
              <a:off x="5168236" y="1723002"/>
              <a:ext cx="2747400" cy="1651210"/>
            </a:xfrm>
            <a:prstGeom prst="arc">
              <a:avLst>
                <a:gd name="adj1" fmla="val 16354339"/>
                <a:gd name="adj2" fmla="val 21421181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4;p60"/>
            <p:cNvSpPr/>
            <p:nvPr/>
          </p:nvSpPr>
          <p:spPr>
            <a:xfrm flipV="1">
              <a:off x="5177459" y="2567385"/>
              <a:ext cx="2747400" cy="1651210"/>
            </a:xfrm>
            <a:prstGeom prst="arc">
              <a:avLst>
                <a:gd name="adj1" fmla="val 16354339"/>
                <a:gd name="adj2" fmla="val 21421181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4;p60"/>
            <p:cNvSpPr/>
            <p:nvPr/>
          </p:nvSpPr>
          <p:spPr>
            <a:xfrm flipH="1" flipV="1">
              <a:off x="743780" y="2625511"/>
              <a:ext cx="2747400" cy="1651210"/>
            </a:xfrm>
            <a:prstGeom prst="arc">
              <a:avLst>
                <a:gd name="adj1" fmla="val 16354339"/>
                <a:gd name="adj2" fmla="val 21421181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14;p60"/>
            <p:cNvSpPr/>
            <p:nvPr/>
          </p:nvSpPr>
          <p:spPr>
            <a:xfrm flipH="1">
              <a:off x="842365" y="1883802"/>
              <a:ext cx="2505851" cy="1463364"/>
            </a:xfrm>
            <a:prstGeom prst="arc">
              <a:avLst>
                <a:gd name="adj1" fmla="val 16354339"/>
                <a:gd name="adj2" fmla="val 2142118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14;p60"/>
            <p:cNvSpPr/>
            <p:nvPr/>
          </p:nvSpPr>
          <p:spPr>
            <a:xfrm flipH="1" flipV="1">
              <a:off x="851588" y="2731836"/>
              <a:ext cx="2505851" cy="1463364"/>
            </a:xfrm>
            <a:prstGeom prst="arc">
              <a:avLst>
                <a:gd name="adj1" fmla="val 16354339"/>
                <a:gd name="adj2" fmla="val 2142118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14;p60"/>
            <p:cNvSpPr/>
            <p:nvPr/>
          </p:nvSpPr>
          <p:spPr>
            <a:xfrm flipV="1">
              <a:off x="5315236" y="2651919"/>
              <a:ext cx="2505851" cy="1463364"/>
            </a:xfrm>
            <a:prstGeom prst="arc">
              <a:avLst>
                <a:gd name="adj1" fmla="val 16354339"/>
                <a:gd name="adj2" fmla="val 2142118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14;p60"/>
            <p:cNvSpPr/>
            <p:nvPr/>
          </p:nvSpPr>
          <p:spPr>
            <a:xfrm>
              <a:off x="5304362" y="1826314"/>
              <a:ext cx="2505851" cy="1463364"/>
            </a:xfrm>
            <a:prstGeom prst="arc">
              <a:avLst>
                <a:gd name="adj1" fmla="val 16354339"/>
                <a:gd name="adj2" fmla="val 2142118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988191" y="1751902"/>
              <a:ext cx="664132" cy="75628"/>
              <a:chOff x="3988191" y="1751902"/>
              <a:chExt cx="664132" cy="75628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3988191" y="1751902"/>
                <a:ext cx="66413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988191" y="1827530"/>
                <a:ext cx="664132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6"/>
            <p:cNvGrpSpPr/>
            <p:nvPr/>
          </p:nvGrpSpPr>
          <p:grpSpPr>
            <a:xfrm flipV="1">
              <a:off x="4217963" y="4204512"/>
              <a:ext cx="361071" cy="75628"/>
              <a:chOff x="4217963" y="4204512"/>
              <a:chExt cx="361071" cy="75628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217963" y="4204512"/>
                <a:ext cx="36107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217963" y="4280140"/>
                <a:ext cx="361071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99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0"/>
          <p:cNvSpPr txBox="1">
            <a:spLocks noGrp="1"/>
          </p:cNvSpPr>
          <p:nvPr>
            <p:ph type="title"/>
          </p:nvPr>
        </p:nvSpPr>
        <p:spPr>
          <a:xfrm>
            <a:off x="100288" y="2984364"/>
            <a:ext cx="4338244" cy="956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dirty="0" smtClean="0"/>
              <a:t>Основоположник метода ситуаций Гарвардской юридической школы</a:t>
            </a:r>
            <a:endParaRPr sz="1200" dirty="0"/>
          </a:p>
        </p:txBody>
      </p:sp>
      <p:sp>
        <p:nvSpPr>
          <p:cNvPr id="980" name="Google Shape;980;p40"/>
          <p:cNvSpPr txBox="1">
            <a:spLocks noGrp="1"/>
          </p:cNvSpPr>
          <p:nvPr>
            <p:ph type="subTitle" idx="1"/>
          </p:nvPr>
        </p:nvSpPr>
        <p:spPr>
          <a:xfrm>
            <a:off x="232907" y="3783830"/>
            <a:ext cx="4140908" cy="1111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b="1" dirty="0"/>
              <a:t>Кристофер</a:t>
            </a:r>
            <a:r>
              <a:rPr lang="ru-RU" dirty="0"/>
              <a:t> </a:t>
            </a:r>
            <a:r>
              <a:rPr lang="ru-RU" b="1" dirty="0"/>
              <a:t>Колумб</a:t>
            </a:r>
            <a:r>
              <a:rPr lang="ru-RU" dirty="0"/>
              <a:t> </a:t>
            </a:r>
            <a:r>
              <a:rPr lang="ru-RU" b="1" dirty="0" err="1" smtClean="0"/>
              <a:t>Лэнгделл</a:t>
            </a:r>
            <a:endParaRPr lang="ru-RU" b="1" dirty="0" smtClean="0"/>
          </a:p>
          <a:p>
            <a:pPr marL="0" lvl="0" indent="0" algn="l"/>
            <a:r>
              <a:rPr lang="ru-RU" dirty="0"/>
              <a:t>американский юрист и </a:t>
            </a:r>
            <a:r>
              <a:rPr lang="ru-RU" dirty="0" smtClean="0"/>
              <a:t>ученый, </a:t>
            </a:r>
            <a:r>
              <a:rPr lang="ru-RU" dirty="0"/>
              <a:t>декан Гарвардской школы права</a:t>
            </a:r>
            <a:endParaRPr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41941" y="492519"/>
            <a:ext cx="2638202" cy="2628818"/>
            <a:chOff x="601309" y="781275"/>
            <a:chExt cx="3598543" cy="3585743"/>
          </a:xfrm>
        </p:grpSpPr>
        <p:grpSp>
          <p:nvGrpSpPr>
            <p:cNvPr id="981" name="Google Shape;981;p40"/>
            <p:cNvGrpSpPr/>
            <p:nvPr/>
          </p:nvGrpSpPr>
          <p:grpSpPr>
            <a:xfrm>
              <a:off x="601309" y="2145759"/>
              <a:ext cx="289868" cy="852000"/>
              <a:chOff x="456616" y="2161476"/>
              <a:chExt cx="289868" cy="852000"/>
            </a:xfrm>
          </p:grpSpPr>
          <p:sp>
            <p:nvSpPr>
              <p:cNvPr id="982" name="Google Shape;982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40"/>
            <p:cNvGrpSpPr/>
            <p:nvPr/>
          </p:nvGrpSpPr>
          <p:grpSpPr>
            <a:xfrm>
              <a:off x="3909984" y="2145759"/>
              <a:ext cx="289868" cy="852000"/>
              <a:chOff x="456616" y="2161476"/>
              <a:chExt cx="289868" cy="852000"/>
            </a:xfrm>
          </p:grpSpPr>
          <p:sp>
            <p:nvSpPr>
              <p:cNvPr id="988" name="Google Shape;988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40"/>
            <p:cNvGrpSpPr/>
            <p:nvPr/>
          </p:nvGrpSpPr>
          <p:grpSpPr>
            <a:xfrm rot="5400000">
              <a:off x="2255634" y="500209"/>
              <a:ext cx="289868" cy="852000"/>
              <a:chOff x="456616" y="2161476"/>
              <a:chExt cx="289868" cy="852000"/>
            </a:xfrm>
          </p:grpSpPr>
          <p:sp>
            <p:nvSpPr>
              <p:cNvPr id="994" name="Google Shape;994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40"/>
            <p:cNvGrpSpPr/>
            <p:nvPr/>
          </p:nvGrpSpPr>
          <p:grpSpPr>
            <a:xfrm rot="5400000">
              <a:off x="2255634" y="3796084"/>
              <a:ext cx="289868" cy="852000"/>
              <a:chOff x="456616" y="2161476"/>
              <a:chExt cx="289868" cy="852000"/>
            </a:xfrm>
          </p:grpSpPr>
          <p:sp>
            <p:nvSpPr>
              <p:cNvPr id="1000" name="Google Shape;1000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170" name="Picture 2" descr="https://upload.wikimedia.org/wikipedia/commons/thumb/c/cb/Christoper_Langdell.jpg/1280px-Christoper_Langde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195" y="1304841"/>
              <a:ext cx="2070256" cy="2560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31" name="Google Shape;979;p40"/>
          <p:cNvSpPr txBox="1">
            <a:spLocks/>
          </p:cNvSpPr>
          <p:nvPr/>
        </p:nvSpPr>
        <p:spPr>
          <a:xfrm>
            <a:off x="4421239" y="2972902"/>
            <a:ext cx="4338244" cy="95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ru-RU" sz="1600" dirty="0" smtClean="0"/>
              <a:t>Разработчик конструктора ситуационных задач</a:t>
            </a:r>
            <a:endParaRPr lang="ru-RU" sz="1200" dirty="0"/>
          </a:p>
        </p:txBody>
      </p:sp>
      <p:sp>
        <p:nvSpPr>
          <p:cNvPr id="32" name="Google Shape;980;p40"/>
          <p:cNvSpPr txBox="1">
            <a:spLocks/>
          </p:cNvSpPr>
          <p:nvPr/>
        </p:nvSpPr>
        <p:spPr>
          <a:xfrm>
            <a:off x="4472208" y="3783830"/>
            <a:ext cx="4140908" cy="111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l"/>
            <a:r>
              <a:rPr lang="ru-RU" b="1" dirty="0" smtClean="0"/>
              <a:t>Илюшин Леонид </a:t>
            </a:r>
            <a:r>
              <a:rPr lang="ru-RU" b="1" dirty="0"/>
              <a:t>Сергеевич </a:t>
            </a:r>
            <a:endParaRPr lang="ru-RU" b="1" dirty="0" smtClean="0"/>
          </a:p>
          <a:p>
            <a:pPr marL="0" indent="0" algn="l"/>
            <a:r>
              <a:rPr lang="ru-RU" dirty="0" smtClean="0"/>
              <a:t>доктор </a:t>
            </a:r>
            <a:r>
              <a:rPr lang="ru-RU" dirty="0"/>
              <a:t>педагогических наук, профессор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5019164" y="481058"/>
            <a:ext cx="2638202" cy="2628818"/>
            <a:chOff x="601309" y="781275"/>
            <a:chExt cx="3598543" cy="3585743"/>
          </a:xfrm>
        </p:grpSpPr>
        <p:grpSp>
          <p:nvGrpSpPr>
            <p:cNvPr id="34" name="Google Shape;981;p40"/>
            <p:cNvGrpSpPr/>
            <p:nvPr/>
          </p:nvGrpSpPr>
          <p:grpSpPr>
            <a:xfrm>
              <a:off x="601309" y="2145759"/>
              <a:ext cx="289868" cy="852000"/>
              <a:chOff x="456616" y="2161476"/>
              <a:chExt cx="289868" cy="852000"/>
            </a:xfrm>
          </p:grpSpPr>
          <p:sp>
            <p:nvSpPr>
              <p:cNvPr id="54" name="Google Shape;982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83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84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85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86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987;p40"/>
            <p:cNvGrpSpPr/>
            <p:nvPr/>
          </p:nvGrpSpPr>
          <p:grpSpPr>
            <a:xfrm>
              <a:off x="3909984" y="2145759"/>
              <a:ext cx="289868" cy="852000"/>
              <a:chOff x="456616" y="2161476"/>
              <a:chExt cx="289868" cy="852000"/>
            </a:xfrm>
          </p:grpSpPr>
          <p:sp>
            <p:nvSpPr>
              <p:cNvPr id="49" name="Google Shape;988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89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90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91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92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993;p40"/>
            <p:cNvGrpSpPr/>
            <p:nvPr/>
          </p:nvGrpSpPr>
          <p:grpSpPr>
            <a:xfrm rot="5400000">
              <a:off x="2255634" y="500209"/>
              <a:ext cx="289868" cy="852000"/>
              <a:chOff x="456616" y="2161476"/>
              <a:chExt cx="289868" cy="852000"/>
            </a:xfrm>
          </p:grpSpPr>
          <p:sp>
            <p:nvSpPr>
              <p:cNvPr id="44" name="Google Shape;994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95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96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7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98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999;p40"/>
            <p:cNvGrpSpPr/>
            <p:nvPr/>
          </p:nvGrpSpPr>
          <p:grpSpPr>
            <a:xfrm rot="5400000">
              <a:off x="2255634" y="3796084"/>
              <a:ext cx="289868" cy="852000"/>
              <a:chOff x="456616" y="2161476"/>
              <a:chExt cx="289868" cy="852000"/>
            </a:xfrm>
          </p:grpSpPr>
          <p:sp>
            <p:nvSpPr>
              <p:cNvPr id="39" name="Google Shape;1000;p40"/>
              <p:cNvSpPr/>
              <p:nvPr/>
            </p:nvSpPr>
            <p:spPr>
              <a:xfrm rot="-5400000">
                <a:off x="588942" y="2649556"/>
                <a:ext cx="25484" cy="289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48" extrusionOk="0">
                    <a:moveTo>
                      <a:pt x="380" y="0"/>
                    </a:moveTo>
                    <a:cubicBezTo>
                      <a:pt x="190" y="0"/>
                      <a:pt x="0" y="130"/>
                      <a:pt x="0" y="388"/>
                    </a:cubicBezTo>
                    <a:lnTo>
                      <a:pt x="0" y="8260"/>
                    </a:lnTo>
                    <a:cubicBezTo>
                      <a:pt x="0" y="8519"/>
                      <a:pt x="190" y="8648"/>
                      <a:pt x="380" y="8648"/>
                    </a:cubicBezTo>
                    <a:cubicBezTo>
                      <a:pt x="570" y="8648"/>
                      <a:pt x="760" y="8519"/>
                      <a:pt x="760" y="8260"/>
                    </a:cubicBezTo>
                    <a:lnTo>
                      <a:pt x="760" y="388"/>
                    </a:lnTo>
                    <a:cubicBezTo>
                      <a:pt x="760" y="130"/>
                      <a:pt x="570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01;p40"/>
              <p:cNvSpPr/>
              <p:nvPr/>
            </p:nvSpPr>
            <p:spPr>
              <a:xfrm rot="-5400000">
                <a:off x="588808" y="2235662"/>
                <a:ext cx="25484" cy="28986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8656" extrusionOk="0">
                    <a:moveTo>
                      <a:pt x="365" y="1"/>
                    </a:moveTo>
                    <a:cubicBezTo>
                      <a:pt x="153" y="1"/>
                      <a:pt x="1" y="183"/>
                      <a:pt x="1" y="396"/>
                    </a:cubicBezTo>
                    <a:lnTo>
                      <a:pt x="1" y="8268"/>
                    </a:lnTo>
                    <a:cubicBezTo>
                      <a:pt x="1" y="8527"/>
                      <a:pt x="191" y="8656"/>
                      <a:pt x="381" y="8656"/>
                    </a:cubicBezTo>
                    <a:cubicBezTo>
                      <a:pt x="570" y="8656"/>
                      <a:pt x="760" y="8527"/>
                      <a:pt x="760" y="8268"/>
                    </a:cubicBezTo>
                    <a:lnTo>
                      <a:pt x="760" y="396"/>
                    </a:lnTo>
                    <a:cubicBezTo>
                      <a:pt x="760" y="18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2;p40"/>
              <p:cNvSpPr/>
              <p:nvPr/>
            </p:nvSpPr>
            <p:spPr>
              <a:xfrm rot="-5400000">
                <a:off x="576234" y="2902231"/>
                <a:ext cx="25484" cy="19700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83" extrusionOk="0">
                    <a:moveTo>
                      <a:pt x="380" y="1"/>
                    </a:moveTo>
                    <a:cubicBezTo>
                      <a:pt x="190" y="1"/>
                      <a:pt x="0" y="130"/>
                      <a:pt x="0" y="388"/>
                    </a:cubicBezTo>
                    <a:lnTo>
                      <a:pt x="0" y="5495"/>
                    </a:lnTo>
                    <a:cubicBezTo>
                      <a:pt x="0" y="5753"/>
                      <a:pt x="190" y="5882"/>
                      <a:pt x="380" y="5882"/>
                    </a:cubicBezTo>
                    <a:cubicBezTo>
                      <a:pt x="570" y="5882"/>
                      <a:pt x="760" y="5753"/>
                      <a:pt x="760" y="5495"/>
                    </a:cubicBezTo>
                    <a:lnTo>
                      <a:pt x="760" y="388"/>
                    </a:lnTo>
                    <a:cubicBezTo>
                      <a:pt x="760" y="130"/>
                      <a:pt x="570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03;p40"/>
              <p:cNvSpPr/>
              <p:nvPr/>
            </p:nvSpPr>
            <p:spPr>
              <a:xfrm rot="-5400000">
                <a:off x="575849" y="2488856"/>
                <a:ext cx="26489" cy="19724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890" extrusionOk="0">
                    <a:moveTo>
                      <a:pt x="410" y="1"/>
                    </a:moveTo>
                    <a:cubicBezTo>
                      <a:pt x="220" y="1"/>
                      <a:pt x="30" y="130"/>
                      <a:pt x="30" y="388"/>
                    </a:cubicBezTo>
                    <a:lnTo>
                      <a:pt x="30" y="5495"/>
                    </a:lnTo>
                    <a:cubicBezTo>
                      <a:pt x="0" y="5707"/>
                      <a:pt x="182" y="5890"/>
                      <a:pt x="395" y="5890"/>
                    </a:cubicBezTo>
                    <a:cubicBezTo>
                      <a:pt x="608" y="5890"/>
                      <a:pt x="790" y="5707"/>
                      <a:pt x="790" y="5495"/>
                    </a:cubicBezTo>
                    <a:lnTo>
                      <a:pt x="790" y="388"/>
                    </a:lnTo>
                    <a:cubicBezTo>
                      <a:pt x="790" y="130"/>
                      <a:pt x="600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4;p40"/>
              <p:cNvSpPr/>
              <p:nvPr/>
            </p:nvSpPr>
            <p:spPr>
              <a:xfrm rot="-5400000">
                <a:off x="576619" y="2076100"/>
                <a:ext cx="25484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860" extrusionOk="0">
                    <a:moveTo>
                      <a:pt x="396" y="0"/>
                    </a:moveTo>
                    <a:cubicBezTo>
                      <a:pt x="183" y="0"/>
                      <a:pt x="1" y="152"/>
                      <a:pt x="1" y="365"/>
                    </a:cubicBezTo>
                    <a:lnTo>
                      <a:pt x="1" y="5472"/>
                    </a:lnTo>
                    <a:cubicBezTo>
                      <a:pt x="1" y="5730"/>
                      <a:pt x="191" y="5859"/>
                      <a:pt x="381" y="5859"/>
                    </a:cubicBezTo>
                    <a:cubicBezTo>
                      <a:pt x="570" y="5859"/>
                      <a:pt x="760" y="5730"/>
                      <a:pt x="760" y="5472"/>
                    </a:cubicBezTo>
                    <a:lnTo>
                      <a:pt x="760" y="365"/>
                    </a:lnTo>
                    <a:cubicBezTo>
                      <a:pt x="760" y="152"/>
                      <a:pt x="608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72" name="Picture 4" descr="https://www.vneshkolniknew.ru/wp-content/uploads/2020/03/Ilyush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67" y="873430"/>
            <a:ext cx="1394995" cy="185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0" name="Google Shape;1180;p52"/>
          <p:cNvCxnSpPr/>
          <p:nvPr/>
        </p:nvCxnSpPr>
        <p:spPr>
          <a:xfrm>
            <a:off x="4326664" y="578095"/>
            <a:ext cx="36627" cy="4034490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/>
      <p:bldP spid="980" grpId="0" build="p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391397" y="383810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Развитие функциональной грамотности</a:t>
            </a:r>
            <a:endParaRPr sz="2400"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7750808"/>
              </p:ext>
            </p:extLst>
          </p:nvPr>
        </p:nvGraphicFramePr>
        <p:xfrm>
          <a:off x="1824618" y="1778696"/>
          <a:ext cx="5568817" cy="179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4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8FDAE9-B911-447D-83FA-E32E3F47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08FDAE9-B911-447D-83FA-E32E3F47F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DE69A0-A609-4A84-A086-92FA3E279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88DE69A0-A609-4A84-A086-92FA3E279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5D46E-B512-4BCF-9640-D9A507DF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C55D46E-B512-4BCF-9640-D9A507DF2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B6A42-5713-4CE5-ADC7-06A5C43F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62DB6A42-5713-4CE5-ADC7-06A5C43F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EE178-66B0-4033-BF57-F7804A56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63EE178-66B0-4033-BF57-F7804A56D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5"/>
          <p:cNvSpPr txBox="1">
            <a:spLocks noGrp="1"/>
          </p:cNvSpPr>
          <p:nvPr>
            <p:ph type="body" idx="1"/>
          </p:nvPr>
        </p:nvSpPr>
        <p:spPr>
          <a:xfrm>
            <a:off x="393791" y="360094"/>
            <a:ext cx="7322242" cy="89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2400" b="1" dirty="0" smtClean="0"/>
              <a:t>Работа с информацией в ситуационных задачах</a:t>
            </a:r>
            <a:endParaRPr sz="2400"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93792" y="807609"/>
          <a:ext cx="8559291" cy="406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9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72461-EF65-46CE-AEE2-EECC51D00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2E72461-EF65-46CE-AEE2-EECC51D00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C0FEB-F937-44A0-80F3-76FFFF381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3FC0FEB-F937-44A0-80F3-76FFFF381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D00E2-AB68-4C0C-8E7F-F4385E59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78D00E2-AB68-4C0C-8E7F-F4385E59A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57C81-E541-46E4-8FB6-89BECE60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5757C81-E541-46E4-8FB6-89BECE608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FF381-881D-46EE-9F80-6D7E164E2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AAFF381-881D-46EE-9F80-6D7E164E2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BEF14-D8B0-43BB-9DCD-09A4292F7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3FBEF14-D8B0-43BB-9DCD-09A4292F7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0637F-CEB9-4B46-801E-026FB0E4E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520637F-CEB9-4B46-801E-026FB0E4E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1A70BE-4D6C-4D79-B0CD-7C96C69D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B81A70BE-4D6C-4D79-B0CD-7C96C69D1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FBF7C-C978-4343-9A52-43D73DEDF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08FBF7C-C978-4343-9A52-43D73DEDF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54537-E6A9-430D-8DB9-49CB83237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8BD54537-E6A9-430D-8DB9-49CB83237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247BB-E9FF-4CFD-AF89-A9905AB56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08247BB-E9FF-4CFD-AF89-A9905AB56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72A77-417D-47EE-BFDF-27B205D1E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0172A77-417D-47EE-BFDF-27B205D1E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0F1DF-76CC-4BAA-8D85-CF4C8F59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DE0F1DF-76CC-4BAA-8D85-CF4C8F597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266137" y="246024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Модель ситуационной задачи</a:t>
            </a:r>
            <a:endParaRPr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3065389"/>
              </p:ext>
            </p:extLst>
          </p:nvPr>
        </p:nvGraphicFramePr>
        <p:xfrm>
          <a:off x="417093" y="908674"/>
          <a:ext cx="7115821" cy="376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4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98270-0D7E-4A2B-97AA-233F98406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2898270-0D7E-4A2B-97AA-233F98406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DCABE-9423-43F1-AE30-21F7A119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A3ADCABE-9423-43F1-AE30-21F7A1190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696F0-F2E9-41AF-A994-E6B282AE4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E2696F0-F2E9-41AF-A994-E6B282AE4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4708E-66BE-40E0-9FBB-06DA655B1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D94708E-66BE-40E0-9FBB-06DA655B1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CA1043-1C4C-4A7E-A987-9702BFCCC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4CA1043-1C4C-4A7E-A987-9702BFCCC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34DEF-6BF3-48E2-81E9-76C7121B1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3234DEF-6BF3-48E2-81E9-76C7121B1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20BDD6-89EE-4308-9EB2-EE088CC44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B820BDD6-89EE-4308-9EB2-EE088CC44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0"/>
          <p:cNvSpPr txBox="1">
            <a:spLocks noGrp="1"/>
          </p:cNvSpPr>
          <p:nvPr>
            <p:ph type="title"/>
          </p:nvPr>
        </p:nvSpPr>
        <p:spPr>
          <a:xfrm>
            <a:off x="4512321" y="913635"/>
            <a:ext cx="3663300" cy="26941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600" b="0" dirty="0" smtClean="0"/>
              <a:t>«</a:t>
            </a:r>
            <a:r>
              <a:rPr lang="ru-RU" sz="1600" dirty="0" smtClean="0"/>
              <a:t>Функционально грамотный человек </a:t>
            </a:r>
            <a:r>
              <a:rPr lang="ru-RU" sz="1600" b="0" dirty="0" smtClean="0"/>
              <a:t>- </a:t>
            </a:r>
            <a:r>
              <a:rPr lang="ru-RU" sz="1600" b="0" dirty="0"/>
              <a:t>это </a:t>
            </a:r>
            <a:r>
              <a:rPr lang="ru-RU" sz="1600" b="0" dirty="0" smtClean="0"/>
              <a:t>человек, </a:t>
            </a:r>
            <a:r>
              <a:rPr lang="ru-RU" sz="1600" dirty="0" smtClean="0"/>
              <a:t>способный использовать </a:t>
            </a:r>
            <a:r>
              <a:rPr lang="ru-RU" sz="1600" b="0" dirty="0"/>
              <a:t>приобретаемые в течение жизни знания для решения широкого диапазона </a:t>
            </a:r>
            <a:r>
              <a:rPr lang="ru-RU" sz="1600" dirty="0"/>
              <a:t>жизненных задач</a:t>
            </a:r>
            <a:r>
              <a:rPr lang="ru-RU" sz="1600" b="0" dirty="0"/>
              <a:t> в различных сферах человеческой деятельности, общения и социальных </a:t>
            </a:r>
            <a:r>
              <a:rPr lang="ru-RU" sz="1600" b="0" dirty="0" smtClean="0"/>
              <a:t>отношений»   </a:t>
            </a:r>
            <a:endParaRPr sz="1600" b="0" dirty="0"/>
          </a:p>
        </p:txBody>
      </p:sp>
      <p:sp>
        <p:nvSpPr>
          <p:cNvPr id="980" name="Google Shape;980;p40"/>
          <p:cNvSpPr txBox="1">
            <a:spLocks noGrp="1"/>
          </p:cNvSpPr>
          <p:nvPr>
            <p:ph type="subTitle" idx="1"/>
          </p:nvPr>
        </p:nvSpPr>
        <p:spPr>
          <a:xfrm>
            <a:off x="4512321" y="3653961"/>
            <a:ext cx="4140908" cy="1111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b="1" dirty="0"/>
              <a:t>Алексей Алексеевич Леонтьев </a:t>
            </a:r>
            <a:r>
              <a:rPr lang="ru-RU" dirty="0" smtClean="0"/>
              <a:t>- лингвист</a:t>
            </a:r>
            <a:r>
              <a:rPr lang="ru-RU" dirty="0"/>
              <a:t>, психолог, доктор психологических и филологических наук</a:t>
            </a:r>
            <a:endParaRPr dirty="0"/>
          </a:p>
        </p:txBody>
      </p:sp>
      <p:grpSp>
        <p:nvGrpSpPr>
          <p:cNvPr id="981" name="Google Shape;981;p40"/>
          <p:cNvGrpSpPr/>
          <p:nvPr/>
        </p:nvGrpSpPr>
        <p:grpSpPr>
          <a:xfrm>
            <a:off x="601309" y="2145759"/>
            <a:ext cx="289868" cy="852000"/>
            <a:chOff x="456616" y="2161476"/>
            <a:chExt cx="289868" cy="852000"/>
          </a:xfrm>
        </p:grpSpPr>
        <p:sp>
          <p:nvSpPr>
            <p:cNvPr id="982" name="Google Shape;982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3909984" y="2145759"/>
            <a:ext cx="289868" cy="852000"/>
            <a:chOff x="456616" y="2161476"/>
            <a:chExt cx="289868" cy="852000"/>
          </a:xfrm>
        </p:grpSpPr>
        <p:sp>
          <p:nvSpPr>
            <p:cNvPr id="988" name="Google Shape;988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40"/>
          <p:cNvGrpSpPr/>
          <p:nvPr/>
        </p:nvGrpSpPr>
        <p:grpSpPr>
          <a:xfrm rot="5400000">
            <a:off x="2255634" y="500209"/>
            <a:ext cx="289868" cy="852000"/>
            <a:chOff x="456616" y="2161476"/>
            <a:chExt cx="289868" cy="852000"/>
          </a:xfrm>
        </p:grpSpPr>
        <p:sp>
          <p:nvSpPr>
            <p:cNvPr id="994" name="Google Shape;994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40"/>
          <p:cNvGrpSpPr/>
          <p:nvPr/>
        </p:nvGrpSpPr>
        <p:grpSpPr>
          <a:xfrm rot="5400000">
            <a:off x="2255634" y="3796084"/>
            <a:ext cx="289868" cy="852000"/>
            <a:chOff x="456616" y="2161476"/>
            <a:chExt cx="289868" cy="852000"/>
          </a:xfrm>
        </p:grpSpPr>
        <p:sp>
          <p:nvSpPr>
            <p:cNvPr id="1000" name="Google Shape;1000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https://skazka-arkhyz.ru/wp-content/uploads/8/3/2/832fc3bd78ecf054e649a42cf5e363f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61" y="1131771"/>
            <a:ext cx="1867083" cy="286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266137" y="246024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Структура ситуационной задачи</a:t>
            </a:r>
            <a:endParaRPr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3340767"/>
              </p:ext>
            </p:extLst>
          </p:nvPr>
        </p:nvGraphicFramePr>
        <p:xfrm>
          <a:off x="796484" y="899894"/>
          <a:ext cx="74130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07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93A55B-8068-4869-9988-899EDEE3D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F93A55B-8068-4869-9988-899EDEE3D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D97C0B-29F5-47D9-8BD1-C30119484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C9D97C0B-29F5-47D9-8BD1-C30119484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01A71-8E5E-4428-91FA-BB88EA7CB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6C01A71-8E5E-4428-91FA-BB88EA7CB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B0D511-0808-434F-85ED-309C6C99B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CB0D511-0808-434F-85ED-309C6C99B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F4FAE-C48A-4167-B898-E1D7C7C4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99F4FAE-C48A-4167-B898-E1D7C7C4F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9544C-7F20-4CF5-835E-D3451BB23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AE19544C-7F20-4CF5-835E-D3451BB23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266137" y="352815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Работа с ситуационной задачей</a:t>
            </a:r>
            <a:endParaRPr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9146744"/>
              </p:ext>
            </p:extLst>
          </p:nvPr>
        </p:nvGraphicFramePr>
        <p:xfrm>
          <a:off x="662995" y="1001167"/>
          <a:ext cx="7307142" cy="35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0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1B2197-B839-49D4-ABC6-AF67514C0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F1B2197-B839-49D4-ABC6-AF67514C0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32C026-D0DB-41B3-BE3F-691602A57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832C026-D0DB-41B3-BE3F-691602A57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893A9D-57FD-4026-AA0B-589967875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1893A9D-57FD-4026-AA0B-589967875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1D61EC-62F4-4D2C-B656-E91B429BF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81D61EC-62F4-4D2C-B656-E91B429BF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266137" y="246024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Что дает работа с ситуационной задачей?</a:t>
            </a:r>
            <a:endParaRPr sz="2400"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407012"/>
              </p:ext>
            </p:extLst>
          </p:nvPr>
        </p:nvGraphicFramePr>
        <p:xfrm>
          <a:off x="803158" y="806451"/>
          <a:ext cx="67723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oogle Shape;13530;p116"/>
          <p:cNvGrpSpPr/>
          <p:nvPr/>
        </p:nvGrpSpPr>
        <p:grpSpPr>
          <a:xfrm>
            <a:off x="1053361" y="1145395"/>
            <a:ext cx="269261" cy="352050"/>
            <a:chOff x="1367060" y="2422129"/>
            <a:chExt cx="269261" cy="352050"/>
          </a:xfrm>
        </p:grpSpPr>
        <p:sp>
          <p:nvSpPr>
            <p:cNvPr id="8" name="Google Shape;13531;p116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32;p116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533;p116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34;p116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35;p116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36;p116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37;p116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38;p116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39;p116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540;p116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541;p116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42;p116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543;p116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544;p116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3731;p116"/>
          <p:cNvGrpSpPr/>
          <p:nvPr/>
        </p:nvGrpSpPr>
        <p:grpSpPr>
          <a:xfrm>
            <a:off x="1016539" y="4198677"/>
            <a:ext cx="301861" cy="332871"/>
            <a:chOff x="1396957" y="4287365"/>
            <a:chExt cx="301861" cy="332871"/>
          </a:xfrm>
        </p:grpSpPr>
        <p:sp>
          <p:nvSpPr>
            <p:cNvPr id="31" name="Google Shape;13732;p116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33;p116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34;p116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35;p116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36;p116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37;p116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38;p116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39;p116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40;p116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41;p116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742;p116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743;p116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744;p116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745;p116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746;p116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3762;p116"/>
          <p:cNvGrpSpPr/>
          <p:nvPr/>
        </p:nvGrpSpPr>
        <p:grpSpPr>
          <a:xfrm>
            <a:off x="1362799" y="3434575"/>
            <a:ext cx="382519" cy="350682"/>
            <a:chOff x="2903337" y="4279032"/>
            <a:chExt cx="382519" cy="350682"/>
          </a:xfrm>
        </p:grpSpPr>
        <p:sp>
          <p:nvSpPr>
            <p:cNvPr id="47" name="Google Shape;13763;p116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764;p116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765;p116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766;p116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767;p116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768;p116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769;p116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770;p116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771;p116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772;p116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773;p116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774;p116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775;p116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776;p116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77;p116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3799;p116"/>
          <p:cNvGrpSpPr/>
          <p:nvPr/>
        </p:nvGrpSpPr>
        <p:grpSpPr>
          <a:xfrm>
            <a:off x="1396513" y="1930987"/>
            <a:ext cx="339328" cy="336274"/>
            <a:chOff x="3532345" y="3362635"/>
            <a:chExt cx="339328" cy="336274"/>
          </a:xfrm>
        </p:grpSpPr>
        <p:sp>
          <p:nvSpPr>
            <p:cNvPr id="63" name="Google Shape;13800;p116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801;p116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802;p116"/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803;p116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804;p116"/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3853;p116"/>
          <p:cNvGrpSpPr/>
          <p:nvPr/>
        </p:nvGrpSpPr>
        <p:grpSpPr>
          <a:xfrm>
            <a:off x="1490989" y="2690748"/>
            <a:ext cx="364708" cy="295405"/>
            <a:chOff x="3967437" y="3837102"/>
            <a:chExt cx="364708" cy="295405"/>
          </a:xfrm>
        </p:grpSpPr>
        <p:sp>
          <p:nvSpPr>
            <p:cNvPr id="69" name="Google Shape;13854;p116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855;p116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56;p116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57;p116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58;p116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14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63C7F1-5E11-489B-BCDF-FE2B08F5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263C7F1-5E11-489B-BCDF-FE2B08F52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FB16A1-5AD8-4204-8F81-70BFD9522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5AFB16A1-5AD8-4204-8F81-70BFD9522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41F2AF-4391-4CC5-A939-77F2D766A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541F2AF-4391-4CC5-A939-77F2D766A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A243E-2B6F-4F70-954D-83ECC8341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CB1A243E-2B6F-4F70-954D-83ECC8341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7F9AF-5EAE-43F1-BB75-8BA843AF9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977F9AF-5EAE-43F1-BB75-8BA843AF9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D86AB7-7CA1-4C00-AD28-9641C91A6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4D86AB7-7CA1-4C00-AD28-9641C91A6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B2D973-5D29-46A2-A79E-0EF2E44C3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1B2D973-5D29-46A2-A79E-0EF2E44C3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9EDDDD-6E05-4A0B-A629-08A08F1F3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1B9EDDDD-6E05-4A0B-A629-08A08F1F3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553ED-8348-41C3-BA2E-0E060E84F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56553ED-8348-41C3-BA2E-0E060E84F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E2066D-E3C8-4581-A601-BF74165C0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6AE2066D-E3C8-4581-A601-BF74165C0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386FF0-C2C6-4AD6-8E7F-7982630FA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F386FF0-C2C6-4AD6-8E7F-7982630FA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5"/>
          <p:cNvSpPr txBox="1">
            <a:spLocks noGrp="1"/>
          </p:cNvSpPr>
          <p:nvPr>
            <p:ph type="title"/>
          </p:nvPr>
        </p:nvSpPr>
        <p:spPr>
          <a:xfrm>
            <a:off x="152672" y="232675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Информационные источники:</a:t>
            </a:r>
            <a:endParaRPr sz="2000" dirty="0"/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Google Shape;904;p35"/>
          <p:cNvSpPr txBox="1">
            <a:spLocks noGrp="1"/>
          </p:cNvSpPr>
          <p:nvPr>
            <p:ph type="body" idx="1"/>
          </p:nvPr>
        </p:nvSpPr>
        <p:spPr>
          <a:xfrm>
            <a:off x="460638" y="1436913"/>
            <a:ext cx="7943746" cy="393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ФГОС начального общего, основного общего и среднего общего </a:t>
            </a:r>
            <a:r>
              <a:rPr lang="ru-RU" dirty="0" smtClean="0">
                <a:solidFill>
                  <a:schemeClr val="tx1"/>
                </a:solidFill>
              </a:rPr>
              <a:t>образования. </a:t>
            </a:r>
            <a:r>
              <a:rPr lang="en-US" dirty="0">
                <a:solidFill>
                  <a:schemeClr val="tx1"/>
                </a:solidFill>
              </a:rPr>
              <a:t>URL: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https://docs.edu.gov.ru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дата обращения 06.10.2022)</a:t>
            </a: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Реестр примерных общеобразовательных программ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начального, основного и среднего общего образования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URL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https://fgosreestr.ru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дата обращения 06.10.2022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Депобразования</a:t>
            </a:r>
            <a:r>
              <a:rPr lang="ru-RU" dirty="0">
                <a:solidFill>
                  <a:schemeClr val="tx1"/>
                </a:solidFill>
              </a:rPr>
              <a:t> и науки Югры от 20.09.2021 №10-П-1244 «Об организации работы по повышению функциональной грамотности обучающихся общеобразовательных организаций Ханты-мансийского автономного округа – </a:t>
            </a:r>
            <a:r>
              <a:rPr lang="ru-RU" dirty="0" smtClean="0">
                <a:solidFill>
                  <a:schemeClr val="tx1"/>
                </a:solidFill>
              </a:rPr>
              <a:t>Югры“. </a:t>
            </a:r>
            <a:r>
              <a:rPr lang="en-US" dirty="0">
                <a:solidFill>
                  <a:schemeClr val="tx1"/>
                </a:solidFill>
              </a:rPr>
              <a:t>URL: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depobr.admhmao.ru/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дата обращения 06.10.2022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Функциональная грамотность: глобальные компетенции. </a:t>
            </a:r>
            <a:r>
              <a:rPr lang="ru-RU" dirty="0"/>
              <a:t>Отчет по результатам международного исследования </a:t>
            </a:r>
            <a:r>
              <a:rPr lang="ru-RU" dirty="0" smtClean="0"/>
              <a:t>PISA-2018. </a:t>
            </a:r>
            <a:r>
              <a:rPr lang="en-US" dirty="0"/>
              <a:t>URL: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fioco.ru/Media/Default/Documents</a:t>
            </a:r>
            <a:r>
              <a:rPr lang="ru-RU" dirty="0" smtClean="0">
                <a:hlinkClick r:id="rId6"/>
              </a:rPr>
              <a:t> 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>
                <a:hlinkClick r:id="rId6"/>
              </a:rPr>
              <a:t>ГК</a:t>
            </a:r>
            <a:r>
              <a:rPr lang="en-US" dirty="0" smtClean="0">
                <a:hlinkClick r:id="rId6"/>
              </a:rPr>
              <a:t>%20PISA-2018</a:t>
            </a:r>
            <a:r>
              <a:rPr lang="en-US" dirty="0">
                <a:hlinkClick r:id="rId6"/>
              </a:rPr>
              <a:t>_.</a:t>
            </a:r>
            <a:r>
              <a:rPr lang="en-US" dirty="0" smtClean="0">
                <a:hlinkClick r:id="rId6"/>
              </a:rPr>
              <a:t>pdf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дата обращения </a:t>
            </a:r>
            <a:r>
              <a:rPr lang="ru-RU" dirty="0" smtClean="0">
                <a:solidFill>
                  <a:schemeClr val="tx1"/>
                </a:solidFill>
              </a:rPr>
              <a:t>10.10.2022)</a:t>
            </a: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Примеры открытых заданий PISA по читательской, математической, естественнонаучной, финансовой </a:t>
            </a:r>
            <a:r>
              <a:rPr lang="ru-RU" dirty="0" smtClean="0"/>
              <a:t>грамотности. </a:t>
            </a:r>
            <a:r>
              <a:rPr lang="en-US" dirty="0"/>
              <a:t>URL: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center-imc.ru/wp-content/uploads/2020/02/10120.pdf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дата обращения 10.10.2022)</a:t>
            </a: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Суровцева </a:t>
            </a:r>
            <a:r>
              <a:rPr lang="ru-RU" dirty="0"/>
              <a:t>В. А. Ситуационная задача как один из современных методических ресурсов обновления содержания школьного </a:t>
            </a:r>
            <a:r>
              <a:rPr lang="ru-RU" dirty="0" smtClean="0"/>
              <a:t>образования. </a:t>
            </a:r>
            <a:r>
              <a:rPr lang="ru-RU" dirty="0"/>
              <a:t>// Школьная педагогика. — </a:t>
            </a:r>
            <a:r>
              <a:rPr lang="ru-RU" dirty="0" smtClean="0"/>
              <a:t>2016. URL</a:t>
            </a:r>
            <a:r>
              <a:rPr lang="ru-RU" dirty="0"/>
              <a:t>: https://moluch.ru/th/2/archive/42/1266/ (дата обращения: 10.10.2022</a:t>
            </a:r>
            <a:r>
              <a:rPr lang="ru-RU" dirty="0" smtClean="0"/>
              <a:t>)</a:t>
            </a: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Новые педагогические практики: конструирование и применение ситуационных задач: учебно-методическое пособие / сост.: </a:t>
            </a:r>
            <a:r>
              <a:rPr lang="ru-RU" dirty="0" err="1"/>
              <a:t>Слобожанинов</a:t>
            </a:r>
            <a:r>
              <a:rPr lang="ru-RU" dirty="0"/>
              <a:t> Ю. В. – Киров, 2012</a:t>
            </a:r>
            <a:r>
              <a:rPr lang="ru-RU" dirty="0" smtClean="0"/>
              <a:t>.</a:t>
            </a:r>
          </a:p>
          <a:p>
            <a:pPr marL="268288" indent="-268288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/>
              <a:t>Илюшин Л.С. Использование «конструктора задач» в разработке </a:t>
            </a:r>
            <a:r>
              <a:rPr lang="ru-RU" dirty="0"/>
              <a:t>современного урока. // </a:t>
            </a:r>
            <a:r>
              <a:rPr lang="ru-RU" dirty="0" smtClean="0"/>
              <a:t>Школьные технологии. </a:t>
            </a:r>
            <a:r>
              <a:rPr lang="ru-RU" dirty="0"/>
              <a:t>– </a:t>
            </a:r>
            <a:r>
              <a:rPr lang="ru-RU" dirty="0" smtClean="0"/>
              <a:t>2013. </a:t>
            </a:r>
            <a:r>
              <a:rPr lang="ru-RU" dirty="0"/>
              <a:t>– № </a:t>
            </a:r>
            <a:r>
              <a:rPr lang="ru-RU" dirty="0" smtClean="0"/>
              <a:t>1. </a:t>
            </a:r>
            <a:r>
              <a:rPr lang="ru-RU" dirty="0"/>
              <a:t>– С. </a:t>
            </a:r>
            <a:r>
              <a:rPr lang="ru-RU" dirty="0" smtClean="0"/>
              <a:t>123-132.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  <a:p>
            <a:pPr indent="-457200">
              <a:spcAft>
                <a:spcPts val="600"/>
              </a:spcAft>
              <a:buFont typeface="+mj-lt"/>
              <a:buAutoNum type="arabicParenR"/>
            </a:pPr>
            <a:endParaRPr lang="en-US" sz="1600" dirty="0" smtClean="0">
              <a:solidFill>
                <a:schemeClr val="tx1"/>
              </a:solidFill>
            </a:endParaRPr>
          </a:p>
          <a:p>
            <a:pPr indent="-457200">
              <a:spcAft>
                <a:spcPts val="600"/>
              </a:spcAft>
              <a:buFont typeface="+mj-lt"/>
              <a:buAutoNum type="arabicParenR"/>
            </a:pPr>
            <a:endParaRPr lang="ru-RU" sz="1600" dirty="0">
              <a:solidFill>
                <a:schemeClr val="tx1"/>
              </a:solidFill>
            </a:endParaRPr>
          </a:p>
          <a:p>
            <a:pPr indent="-457200">
              <a:spcAft>
                <a:spcPts val="600"/>
              </a:spcAft>
              <a:buFont typeface="+mj-lt"/>
              <a:buAutoNum type="arabicParenR"/>
            </a:pPr>
            <a:endParaRPr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76210" y="270027"/>
            <a:ext cx="4558249" cy="477900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ru-RU" sz="2000" kern="1200" dirty="0">
                <a:solidFill>
                  <a:schemeClr val="tx1"/>
                </a:solidFill>
              </a:rPr>
              <a:t>Функциональная грамотность в контексте ФГОС</a:t>
            </a:r>
          </a:p>
        </p:txBody>
      </p:sp>
      <p:pic>
        <p:nvPicPr>
          <p:cNvPr id="1036" name="Picture 12" descr="https://d05146.edu35.ru/images/banners/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1" y="165919"/>
            <a:ext cx="1884621" cy="65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937378" y="1320922"/>
            <a:ext cx="6204553" cy="66689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rgbClr val="002060"/>
                </a:solidFill>
              </a:rPr>
              <a:t>ФГОС начального общего, основного общего и среднего общего образования (Приказы </a:t>
            </a:r>
            <a:r>
              <a:rPr lang="ru-RU" b="1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</a:rPr>
              <a:t> РФ </a:t>
            </a:r>
            <a:r>
              <a:rPr lang="ru-RU" b="1" dirty="0">
                <a:solidFill>
                  <a:srgbClr val="002060"/>
                </a:solidFill>
              </a:rPr>
              <a:t>№ </a:t>
            </a:r>
            <a:r>
              <a:rPr lang="ru-RU" b="1" dirty="0" smtClean="0">
                <a:solidFill>
                  <a:srgbClr val="002060"/>
                </a:solidFill>
              </a:rPr>
              <a:t>286 </a:t>
            </a:r>
            <a:r>
              <a:rPr lang="ru-RU" b="1" dirty="0">
                <a:solidFill>
                  <a:srgbClr val="002060"/>
                </a:solidFill>
              </a:rPr>
              <a:t>от </a:t>
            </a:r>
            <a:r>
              <a:rPr lang="ru-RU" b="1" dirty="0" smtClean="0">
                <a:solidFill>
                  <a:srgbClr val="002060"/>
                </a:solidFill>
              </a:rPr>
              <a:t>31.05.2021; </a:t>
            </a:r>
            <a:r>
              <a:rPr lang="ru-RU" b="1" dirty="0">
                <a:solidFill>
                  <a:srgbClr val="002060"/>
                </a:solidFill>
              </a:rPr>
              <a:t>№ </a:t>
            </a:r>
            <a:r>
              <a:rPr lang="ru-RU" b="1" dirty="0" smtClean="0">
                <a:solidFill>
                  <a:srgbClr val="002060"/>
                </a:solidFill>
              </a:rPr>
              <a:t>287 </a:t>
            </a:r>
            <a:r>
              <a:rPr lang="ru-RU" b="1" dirty="0">
                <a:solidFill>
                  <a:srgbClr val="002060"/>
                </a:solidFill>
              </a:rPr>
              <a:t>от 31.05.2021</a:t>
            </a:r>
            <a:r>
              <a:rPr lang="ru-RU" b="1" dirty="0" smtClean="0">
                <a:solidFill>
                  <a:srgbClr val="002060"/>
                </a:solidFill>
              </a:rPr>
              <a:t>; Приказ </a:t>
            </a:r>
            <a:r>
              <a:rPr lang="ru-RU" b="1" dirty="0" err="1">
                <a:solidFill>
                  <a:srgbClr val="002060"/>
                </a:solidFill>
              </a:rPr>
              <a:t>Минобрнауки</a:t>
            </a:r>
            <a:r>
              <a:rPr lang="ru-RU" b="1" dirty="0">
                <a:solidFill>
                  <a:srgbClr val="002060"/>
                </a:solidFill>
              </a:rPr>
              <a:t> РФ </a:t>
            </a:r>
            <a:r>
              <a:rPr lang="ru-RU" b="1" dirty="0" smtClean="0">
                <a:solidFill>
                  <a:srgbClr val="002060"/>
                </a:solidFill>
              </a:rPr>
              <a:t>№ </a:t>
            </a:r>
            <a:r>
              <a:rPr lang="ru-RU" b="1" dirty="0">
                <a:solidFill>
                  <a:srgbClr val="002060"/>
                </a:solidFill>
              </a:rPr>
              <a:t>413 от 17.05.2012)</a:t>
            </a: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1202640" y="2308477"/>
            <a:ext cx="5555152" cy="132278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rgbClr val="002060"/>
                </a:solidFill>
              </a:rPr>
              <a:t>Примерные основные образовательные программы начального, основного и среднего общего образования </a:t>
            </a:r>
            <a:r>
              <a:rPr lang="ru-RU" b="1" dirty="0" smtClean="0">
                <a:solidFill>
                  <a:srgbClr val="002060"/>
                </a:solidFill>
              </a:rPr>
              <a:t>(решение </a:t>
            </a:r>
            <a:r>
              <a:rPr lang="ru-RU" b="1" dirty="0">
                <a:solidFill>
                  <a:srgbClr val="002060"/>
                </a:solidFill>
              </a:rPr>
              <a:t>федерального учебно-методического объединения по общему образованию протокол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18 марта 2022 г. № 1/22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протокол от 28 июня 2016 г. № 2/16-з)</a:t>
            </a:r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1578159" y="3902893"/>
            <a:ext cx="6025799" cy="97225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Приказ </a:t>
            </a:r>
            <a:r>
              <a:rPr lang="ru-RU" b="1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Депобразования</a:t>
            </a: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и науки </a:t>
            </a: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Югры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от 20.09.2021 №10-П-1244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«Об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организации работы по повышению функциональной грамотности обучающихся общеобразовательных организаций </a:t>
            </a: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Ханты-мансийского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автономного округа – </a:t>
            </a: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Югры"</a:t>
            </a:r>
            <a:endParaRPr lang="ru-R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1" name="Google Shape;1182;p52"/>
          <p:cNvGrpSpPr/>
          <p:nvPr/>
        </p:nvGrpSpPr>
        <p:grpSpPr>
          <a:xfrm>
            <a:off x="492515" y="1468781"/>
            <a:ext cx="289868" cy="371173"/>
            <a:chOff x="456616" y="2161476"/>
            <a:chExt cx="289868" cy="852000"/>
          </a:xfrm>
        </p:grpSpPr>
        <p:sp>
          <p:nvSpPr>
            <p:cNvPr id="32" name="Google Shape;1183;p52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84;p52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5;p52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6;p52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7;p52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182;p52"/>
          <p:cNvGrpSpPr/>
          <p:nvPr/>
        </p:nvGrpSpPr>
        <p:grpSpPr>
          <a:xfrm>
            <a:off x="782384" y="2684601"/>
            <a:ext cx="289868" cy="371173"/>
            <a:chOff x="456616" y="2161476"/>
            <a:chExt cx="289868" cy="852000"/>
          </a:xfrm>
        </p:grpSpPr>
        <p:sp>
          <p:nvSpPr>
            <p:cNvPr id="38" name="Google Shape;1183;p52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4;p52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5;p52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6;p52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7;p52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182;p52"/>
          <p:cNvGrpSpPr/>
          <p:nvPr/>
        </p:nvGrpSpPr>
        <p:grpSpPr>
          <a:xfrm>
            <a:off x="1198425" y="4159859"/>
            <a:ext cx="289868" cy="371173"/>
            <a:chOff x="456616" y="2161476"/>
            <a:chExt cx="289868" cy="852000"/>
          </a:xfrm>
        </p:grpSpPr>
        <p:sp>
          <p:nvSpPr>
            <p:cNvPr id="44" name="Google Shape;1183;p52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4;p52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5;p52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6;p52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7;p52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46"/>
          <p:cNvGrpSpPr/>
          <p:nvPr/>
        </p:nvGrpSpPr>
        <p:grpSpPr>
          <a:xfrm rot="-2700000">
            <a:off x="7115459" y="678089"/>
            <a:ext cx="1851812" cy="4777164"/>
            <a:chOff x="7613132" y="1646510"/>
            <a:chExt cx="1402258" cy="3617440"/>
          </a:xfrm>
        </p:grpSpPr>
        <p:grpSp>
          <p:nvGrpSpPr>
            <p:cNvPr id="1080" name="Google Shape;1080;p46"/>
            <p:cNvGrpSpPr/>
            <p:nvPr/>
          </p:nvGrpSpPr>
          <p:grpSpPr>
            <a:xfrm rot="5400000">
              <a:off x="6742621" y="2517021"/>
              <a:ext cx="3143280" cy="1402258"/>
              <a:chOff x="5761175" y="3597075"/>
              <a:chExt cx="2824913" cy="1260230"/>
            </a:xfrm>
          </p:grpSpPr>
          <p:sp>
            <p:nvSpPr>
              <p:cNvPr id="1081" name="Google Shape;1081;p46"/>
              <p:cNvSpPr/>
              <p:nvPr/>
            </p:nvSpPr>
            <p:spPr>
              <a:xfrm flipH="1">
                <a:off x="6100216" y="4192618"/>
                <a:ext cx="328989" cy="329022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9941" fill="none" extrusionOk="0">
                    <a:moveTo>
                      <a:pt x="9940" y="4986"/>
                    </a:moveTo>
                    <a:cubicBezTo>
                      <a:pt x="9940" y="7721"/>
                      <a:pt x="7721" y="9940"/>
                      <a:pt x="4985" y="9940"/>
                    </a:cubicBezTo>
                    <a:cubicBezTo>
                      <a:pt x="2219" y="9940"/>
                      <a:pt x="0" y="7721"/>
                      <a:pt x="0" y="4986"/>
                    </a:cubicBezTo>
                    <a:cubicBezTo>
                      <a:pt x="0" y="2220"/>
                      <a:pt x="2219" y="1"/>
                      <a:pt x="4985" y="1"/>
                    </a:cubicBezTo>
                    <a:cubicBezTo>
                      <a:pt x="7721" y="1"/>
                      <a:pt x="9940" y="2220"/>
                      <a:pt x="9940" y="498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6"/>
              <p:cNvSpPr/>
              <p:nvPr/>
            </p:nvSpPr>
            <p:spPr>
              <a:xfrm flipH="1">
                <a:off x="6163600" y="4257024"/>
                <a:ext cx="201233" cy="201233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6080" fill="none" extrusionOk="0">
                    <a:moveTo>
                      <a:pt x="1" y="0"/>
                    </a:moveTo>
                    <a:lnTo>
                      <a:pt x="6080" y="0"/>
                    </a:lnTo>
                    <a:lnTo>
                      <a:pt x="6080" y="6079"/>
                    </a:lnTo>
                    <a:lnTo>
                      <a:pt x="1" y="6079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6"/>
              <p:cNvSpPr/>
              <p:nvPr/>
            </p:nvSpPr>
            <p:spPr>
              <a:xfrm flipH="1">
                <a:off x="5886887" y="4117190"/>
                <a:ext cx="2699200" cy="621737"/>
              </a:xfrm>
              <a:custGeom>
                <a:avLst/>
                <a:gdLst/>
                <a:ahLst/>
                <a:cxnLst/>
                <a:rect l="l" t="t" r="r" b="b"/>
                <a:pathLst>
                  <a:path w="81553" h="18785" fill="none" extrusionOk="0">
                    <a:moveTo>
                      <a:pt x="81553" y="18785"/>
                    </a:moveTo>
                    <a:lnTo>
                      <a:pt x="62768" y="0"/>
                    </a:lnTo>
                    <a:lnTo>
                      <a:pt x="47084" y="0"/>
                    </a:lnTo>
                    <a:lnTo>
                      <a:pt x="47084" y="10791"/>
                    </a:lnTo>
                    <a:lnTo>
                      <a:pt x="1" y="1079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6"/>
              <p:cNvSpPr/>
              <p:nvPr/>
            </p:nvSpPr>
            <p:spPr>
              <a:xfrm flipH="1">
                <a:off x="6489540" y="4099087"/>
                <a:ext cx="40280" cy="4028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cubicBezTo>
                      <a:pt x="943" y="1216"/>
                      <a:pt x="1217" y="942"/>
                      <a:pt x="1217" y="608"/>
                    </a:cubicBezTo>
                    <a:cubicBezTo>
                      <a:pt x="1217" y="274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6"/>
              <p:cNvSpPr/>
              <p:nvPr/>
            </p:nvSpPr>
            <p:spPr>
              <a:xfrm flipH="1">
                <a:off x="7010648" y="4454182"/>
                <a:ext cx="40280" cy="4028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9" y="1"/>
                    </a:moveTo>
                    <a:cubicBezTo>
                      <a:pt x="274" y="1"/>
                      <a:pt x="1" y="27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6"/>
              <p:cNvSpPr/>
              <p:nvPr/>
            </p:nvSpPr>
            <p:spPr>
              <a:xfrm flipH="1">
                <a:off x="5761175" y="4621750"/>
                <a:ext cx="253560" cy="235555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7117" extrusionOk="0">
                    <a:moveTo>
                      <a:pt x="3815" y="0"/>
                    </a:moveTo>
                    <a:cubicBezTo>
                      <a:pt x="3630" y="0"/>
                      <a:pt x="3442" y="15"/>
                      <a:pt x="3253" y="44"/>
                    </a:cubicBezTo>
                    <a:cubicBezTo>
                      <a:pt x="1307" y="379"/>
                      <a:pt x="0" y="2202"/>
                      <a:pt x="304" y="4148"/>
                    </a:cubicBezTo>
                    <a:cubicBezTo>
                      <a:pt x="604" y="5864"/>
                      <a:pt x="2101" y="7117"/>
                      <a:pt x="3787" y="7117"/>
                    </a:cubicBezTo>
                    <a:cubicBezTo>
                      <a:pt x="3982" y="7117"/>
                      <a:pt x="4179" y="7100"/>
                      <a:pt x="4377" y="7066"/>
                    </a:cubicBezTo>
                    <a:cubicBezTo>
                      <a:pt x="6323" y="6762"/>
                      <a:pt x="7660" y="4938"/>
                      <a:pt x="7326" y="2993"/>
                    </a:cubicBezTo>
                    <a:cubicBezTo>
                      <a:pt x="7051" y="1236"/>
                      <a:pt x="5538" y="0"/>
                      <a:pt x="3815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6"/>
              <p:cNvSpPr/>
              <p:nvPr/>
            </p:nvSpPr>
            <p:spPr>
              <a:xfrm flipH="1">
                <a:off x="5841670" y="4693107"/>
                <a:ext cx="106673" cy="91084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752" extrusionOk="0">
                    <a:moveTo>
                      <a:pt x="1832" y="1"/>
                    </a:moveTo>
                    <a:cubicBezTo>
                      <a:pt x="1497" y="1"/>
                      <a:pt x="1156" y="127"/>
                      <a:pt x="882" y="411"/>
                    </a:cubicBezTo>
                    <a:cubicBezTo>
                      <a:pt x="0" y="1262"/>
                      <a:pt x="608" y="2752"/>
                      <a:pt x="1855" y="2752"/>
                    </a:cubicBezTo>
                    <a:cubicBezTo>
                      <a:pt x="2614" y="2752"/>
                      <a:pt x="3222" y="2144"/>
                      <a:pt x="3222" y="1384"/>
                    </a:cubicBezTo>
                    <a:cubicBezTo>
                      <a:pt x="3222" y="560"/>
                      <a:pt x="2538" y="1"/>
                      <a:pt x="1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6"/>
              <p:cNvSpPr/>
              <p:nvPr/>
            </p:nvSpPr>
            <p:spPr>
              <a:xfrm flipH="1">
                <a:off x="6807425" y="3896865"/>
                <a:ext cx="441686" cy="441686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3345" extrusionOk="0">
                    <a:moveTo>
                      <a:pt x="6688" y="1"/>
                    </a:moveTo>
                    <a:cubicBezTo>
                      <a:pt x="2980" y="1"/>
                      <a:pt x="1" y="2979"/>
                      <a:pt x="1" y="6657"/>
                    </a:cubicBezTo>
                    <a:cubicBezTo>
                      <a:pt x="1" y="10366"/>
                      <a:pt x="2980" y="13344"/>
                      <a:pt x="6688" y="13344"/>
                    </a:cubicBezTo>
                    <a:cubicBezTo>
                      <a:pt x="10366" y="13344"/>
                      <a:pt x="13345" y="10366"/>
                      <a:pt x="13345" y="6657"/>
                    </a:cubicBezTo>
                    <a:cubicBezTo>
                      <a:pt x="13345" y="2979"/>
                      <a:pt x="10366" y="1"/>
                      <a:pt x="6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6"/>
              <p:cNvSpPr/>
              <p:nvPr/>
            </p:nvSpPr>
            <p:spPr>
              <a:xfrm flipH="1">
                <a:off x="6508614" y="3597075"/>
                <a:ext cx="1040288" cy="1040254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1430" fill="none" extrusionOk="0">
                    <a:moveTo>
                      <a:pt x="21035" y="2949"/>
                    </a:moveTo>
                    <a:cubicBezTo>
                      <a:pt x="28087" y="5867"/>
                      <a:pt x="31430" y="13952"/>
                      <a:pt x="28512" y="21035"/>
                    </a:cubicBezTo>
                    <a:cubicBezTo>
                      <a:pt x="25594" y="28086"/>
                      <a:pt x="17509" y="31430"/>
                      <a:pt x="10427" y="28512"/>
                    </a:cubicBezTo>
                    <a:cubicBezTo>
                      <a:pt x="3375" y="25594"/>
                      <a:pt x="1" y="17478"/>
                      <a:pt x="2949" y="10426"/>
                    </a:cubicBezTo>
                    <a:cubicBezTo>
                      <a:pt x="5867" y="3375"/>
                      <a:pt x="13953" y="1"/>
                      <a:pt x="21035" y="2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6"/>
              <p:cNvSpPr/>
              <p:nvPr/>
            </p:nvSpPr>
            <p:spPr>
              <a:xfrm flipH="1">
                <a:off x="6876831" y="3915995"/>
                <a:ext cx="353150" cy="35315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0670" fill="none" extrusionOk="0">
                    <a:moveTo>
                      <a:pt x="6110" y="10669"/>
                    </a:moveTo>
                    <a:cubicBezTo>
                      <a:pt x="2037" y="10669"/>
                      <a:pt x="0" y="5745"/>
                      <a:pt x="2858" y="2888"/>
                    </a:cubicBezTo>
                    <a:cubicBezTo>
                      <a:pt x="5745" y="0"/>
                      <a:pt x="10669" y="2037"/>
                      <a:pt x="10669" y="6110"/>
                    </a:cubicBezTo>
                    <a:cubicBezTo>
                      <a:pt x="10669" y="8633"/>
                      <a:pt x="8602" y="10669"/>
                      <a:pt x="6110" y="1066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6"/>
              <p:cNvSpPr/>
              <p:nvPr/>
            </p:nvSpPr>
            <p:spPr>
              <a:xfrm flipH="1">
                <a:off x="7463333" y="4427042"/>
                <a:ext cx="592578" cy="92574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2797" extrusionOk="0">
                    <a:moveTo>
                      <a:pt x="0" y="0"/>
                    </a:moveTo>
                    <a:lnTo>
                      <a:pt x="0" y="2797"/>
                    </a:lnTo>
                    <a:lnTo>
                      <a:pt x="2827" y="2797"/>
                    </a:lnTo>
                    <a:lnTo>
                      <a:pt x="2827" y="0"/>
                    </a:lnTo>
                    <a:close/>
                    <a:moveTo>
                      <a:pt x="3770" y="0"/>
                    </a:moveTo>
                    <a:lnTo>
                      <a:pt x="3770" y="2797"/>
                    </a:lnTo>
                    <a:lnTo>
                      <a:pt x="6596" y="2797"/>
                    </a:lnTo>
                    <a:lnTo>
                      <a:pt x="6596" y="0"/>
                    </a:lnTo>
                    <a:close/>
                    <a:moveTo>
                      <a:pt x="7539" y="0"/>
                    </a:moveTo>
                    <a:lnTo>
                      <a:pt x="7539" y="2797"/>
                    </a:lnTo>
                    <a:lnTo>
                      <a:pt x="10365" y="2797"/>
                    </a:lnTo>
                    <a:lnTo>
                      <a:pt x="10365" y="0"/>
                    </a:lnTo>
                    <a:close/>
                    <a:moveTo>
                      <a:pt x="11308" y="0"/>
                    </a:moveTo>
                    <a:lnTo>
                      <a:pt x="11308" y="2797"/>
                    </a:lnTo>
                    <a:lnTo>
                      <a:pt x="14134" y="2797"/>
                    </a:lnTo>
                    <a:lnTo>
                      <a:pt x="14134" y="0"/>
                    </a:lnTo>
                    <a:close/>
                    <a:moveTo>
                      <a:pt x="15077" y="0"/>
                    </a:moveTo>
                    <a:lnTo>
                      <a:pt x="15077" y="2797"/>
                    </a:lnTo>
                    <a:lnTo>
                      <a:pt x="17904" y="2797"/>
                    </a:lnTo>
                    <a:lnTo>
                      <a:pt x="17904" y="0"/>
                    </a:lnTo>
                    <a:close/>
                  </a:path>
                </a:pathLst>
              </a:custGeom>
              <a:solidFill>
                <a:schemeClr val="dk1"/>
              </a:solidFill>
              <a:ln w="83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92" name="Google Shape;1092;p46"/>
            <p:cNvCxnSpPr/>
            <p:nvPr/>
          </p:nvCxnSpPr>
          <p:spPr>
            <a:xfrm>
              <a:off x="8038592" y="4511850"/>
              <a:ext cx="0" cy="752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074" name="Picture 2" descr="https://www.16school.com/images/news/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59" y="1308531"/>
            <a:ext cx="2108241" cy="197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65760" y="865163"/>
            <a:ext cx="5331908" cy="92248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Обеспечение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глобальной конкурентоспособности российского образования, вхождение Российской Федерации в число 10 ведущих стран мира по качеству общего </a:t>
            </a:r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образования</a:t>
            </a:r>
            <a:endParaRPr lang="ru-R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555260" y="2121562"/>
            <a:ext cx="5331908" cy="92248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Средневзвешенный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результат Российской Федерации в группе международных исследований, место Российской Федерации (не ниже 10 к 2024 году)</a:t>
            </a:r>
          </a:p>
        </p:txBody>
      </p: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785459" y="3388273"/>
            <a:ext cx="5331908" cy="92248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Позиция </a:t>
            </a:r>
            <a:r>
              <a:rPr lang="ru-RU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Российской Федерации в международном соревновательном рейтинге стран, готовящих выпускников (молодых специалистов) по современным требованиям (не ниже 3 к 2024 году)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680" y="44319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 результатам Международной программы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>
                <a:solidFill>
                  <a:schemeClr val="tx1"/>
                </a:solidFill>
              </a:rPr>
              <a:t>оценке качества обучения PISA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72527" y="148086"/>
            <a:ext cx="6188013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dirty="0" smtClean="0"/>
              <a:t>Национальный проект «Образование»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5"/>
          <p:cNvSpPr txBox="1">
            <a:spLocks noGrp="1"/>
          </p:cNvSpPr>
          <p:nvPr>
            <p:ph type="body" idx="1"/>
          </p:nvPr>
        </p:nvSpPr>
        <p:spPr>
          <a:xfrm>
            <a:off x="597256" y="563554"/>
            <a:ext cx="7704000" cy="8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ru-RU" sz="1800" dirty="0" smtClean="0"/>
              <a:t>создание условий для формирования функциональной грамотности учащихся посредством включения в учебную деятельность ситуационных задач на уроках информатики</a:t>
            </a:r>
          </a:p>
        </p:txBody>
      </p:sp>
      <p:sp>
        <p:nvSpPr>
          <p:cNvPr id="905" name="Google Shape;9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88" y="133826"/>
            <a:ext cx="7704000" cy="4779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Google Shape;904;p35"/>
          <p:cNvSpPr txBox="1">
            <a:spLocks/>
          </p:cNvSpPr>
          <p:nvPr/>
        </p:nvSpPr>
        <p:spPr>
          <a:xfrm>
            <a:off x="597256" y="1958770"/>
            <a:ext cx="8252700" cy="310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285750" indent="-285750"/>
            <a:r>
              <a:rPr lang="ru-RU" sz="1800" dirty="0" smtClean="0"/>
              <a:t>разработать </a:t>
            </a:r>
            <a:r>
              <a:rPr lang="ru-RU" sz="1800" dirty="0"/>
              <a:t>логико-смысловую модель урока на основе </a:t>
            </a:r>
            <a:r>
              <a:rPr lang="ru-RU" sz="1800" dirty="0" smtClean="0"/>
              <a:t>системно-</a:t>
            </a:r>
            <a:r>
              <a:rPr lang="ru-RU" sz="1800" dirty="0" err="1" smtClean="0"/>
              <a:t>деятельностного</a:t>
            </a:r>
            <a:r>
              <a:rPr lang="ru-RU" sz="1800" dirty="0" smtClean="0"/>
              <a:t> </a:t>
            </a:r>
            <a:r>
              <a:rPr lang="ru-RU" sz="1800" dirty="0"/>
              <a:t>подхода (проблемное обучение</a:t>
            </a:r>
            <a:r>
              <a:rPr lang="ru-RU" sz="1800" dirty="0" smtClean="0"/>
              <a:t>, проектная технология), </a:t>
            </a:r>
            <a:r>
              <a:rPr lang="ru-RU" sz="1800" dirty="0"/>
              <a:t>обеспечивающего формирование функциональной грамотности </a:t>
            </a:r>
            <a:r>
              <a:rPr lang="ru-RU" sz="1800" dirty="0" smtClean="0"/>
              <a:t>школьников</a:t>
            </a:r>
          </a:p>
          <a:p>
            <a:pPr marL="285750" indent="-285750"/>
            <a:r>
              <a:rPr lang="ru-RU" sz="1800" dirty="0" smtClean="0"/>
              <a:t>разработать </a:t>
            </a:r>
            <a:r>
              <a:rPr lang="ru-RU" sz="1800" dirty="0"/>
              <a:t>систему практико-ориентированных </a:t>
            </a:r>
            <a:r>
              <a:rPr lang="ru-RU" sz="1800" dirty="0" smtClean="0"/>
              <a:t>ситуационных задач </a:t>
            </a:r>
            <a:r>
              <a:rPr lang="ru-RU" sz="1800" dirty="0"/>
              <a:t>и создать электронный банк заданий по формированию функциональной </a:t>
            </a:r>
            <a:r>
              <a:rPr lang="ru-RU" sz="1800" dirty="0" smtClean="0"/>
              <a:t>грамотности</a:t>
            </a:r>
          </a:p>
          <a:p>
            <a:pPr marL="285750" indent="-285750"/>
            <a:r>
              <a:rPr lang="ru-RU" sz="1800" dirty="0" smtClean="0"/>
              <a:t>апробировать и внедрить систему в учебную деятельность основной школы</a:t>
            </a:r>
          </a:p>
          <a:p>
            <a:pPr marL="285750" indent="-285750"/>
            <a:r>
              <a:rPr lang="ru-RU" sz="1800" dirty="0" smtClean="0"/>
              <a:t>провести анализ </a:t>
            </a:r>
            <a:r>
              <a:rPr lang="ru-RU" sz="1800" dirty="0" err="1" smtClean="0"/>
              <a:t>сформированности</a:t>
            </a:r>
            <a:r>
              <a:rPr lang="ru-RU" sz="1800" dirty="0"/>
              <a:t> функциональной грамотности школьников на основе разработанных диагностических заданий </a:t>
            </a:r>
            <a:r>
              <a:rPr lang="ru-RU" sz="1800" dirty="0" smtClean="0"/>
              <a:t>                   (</a:t>
            </a:r>
            <a:r>
              <a:rPr lang="ru-RU" sz="1800" dirty="0"/>
              <a:t>по материалам исследований PISA)</a:t>
            </a:r>
            <a:endParaRPr lang="ru-RU" sz="1800" dirty="0" smtClean="0"/>
          </a:p>
          <a:p>
            <a:pPr marL="285750" indent="-285750"/>
            <a:endParaRPr lang="ru-RU" sz="18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9988" y="1368163"/>
            <a:ext cx="77040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9" name="Picture 6" descr="https://webstockreview.net/images/debate-clipart-elocution-competition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1634" y="610045"/>
            <a:ext cx="1948233" cy="14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0"/>
          <p:cNvSpPr txBox="1">
            <a:spLocks noGrp="1"/>
          </p:cNvSpPr>
          <p:nvPr>
            <p:ph type="title"/>
          </p:nvPr>
        </p:nvSpPr>
        <p:spPr>
          <a:xfrm>
            <a:off x="4255741" y="1395720"/>
            <a:ext cx="4338244" cy="956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b="0" dirty="0" smtClean="0"/>
              <a:t>«</a:t>
            </a:r>
            <a:r>
              <a:rPr lang="ru-RU" sz="2000" dirty="0"/>
              <a:t>Великая цель образования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sz="2000" dirty="0" smtClean="0"/>
              <a:t>это </a:t>
            </a:r>
            <a:r>
              <a:rPr lang="ru-RU" sz="2000" dirty="0"/>
              <a:t>не знания</a:t>
            </a:r>
            <a:r>
              <a:rPr lang="ru-RU" sz="2000" dirty="0" smtClean="0"/>
              <a:t>, а действия</a:t>
            </a:r>
            <a:r>
              <a:rPr lang="ru-RU" sz="2000" b="0" dirty="0" smtClean="0"/>
              <a:t>»</a:t>
            </a:r>
            <a:r>
              <a:rPr lang="ru-RU" sz="1600" b="0" dirty="0" smtClean="0"/>
              <a:t>   </a:t>
            </a:r>
            <a:endParaRPr sz="1600" b="0" dirty="0"/>
          </a:p>
        </p:txBody>
      </p:sp>
      <p:sp>
        <p:nvSpPr>
          <p:cNvPr id="980" name="Google Shape;980;p40"/>
          <p:cNvSpPr txBox="1">
            <a:spLocks noGrp="1"/>
          </p:cNvSpPr>
          <p:nvPr>
            <p:ph type="subTitle" idx="1"/>
          </p:nvPr>
        </p:nvSpPr>
        <p:spPr>
          <a:xfrm>
            <a:off x="4453077" y="2292674"/>
            <a:ext cx="4140908" cy="1111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 smtClean="0"/>
              <a:t>Герберт Спенсер</a:t>
            </a:r>
            <a:r>
              <a:rPr lang="ru-RU" dirty="0" smtClean="0"/>
              <a:t> </a:t>
            </a:r>
          </a:p>
          <a:p>
            <a:pPr marL="0" lvl="0" indent="0"/>
            <a:r>
              <a:rPr lang="ru-RU" dirty="0" smtClean="0"/>
              <a:t>английский </a:t>
            </a:r>
            <a:r>
              <a:rPr lang="ru-RU" dirty="0"/>
              <a:t>философ, биолог, антрополог и социолог</a:t>
            </a:r>
            <a:endParaRPr dirty="0"/>
          </a:p>
        </p:txBody>
      </p:sp>
      <p:grpSp>
        <p:nvGrpSpPr>
          <p:cNvPr id="981" name="Google Shape;981;p40"/>
          <p:cNvGrpSpPr/>
          <p:nvPr/>
        </p:nvGrpSpPr>
        <p:grpSpPr>
          <a:xfrm>
            <a:off x="601309" y="2145759"/>
            <a:ext cx="289868" cy="852000"/>
            <a:chOff x="456616" y="2161476"/>
            <a:chExt cx="289868" cy="852000"/>
          </a:xfrm>
        </p:grpSpPr>
        <p:sp>
          <p:nvSpPr>
            <p:cNvPr id="982" name="Google Shape;982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3909984" y="2145759"/>
            <a:ext cx="289868" cy="852000"/>
            <a:chOff x="456616" y="2161476"/>
            <a:chExt cx="289868" cy="852000"/>
          </a:xfrm>
        </p:grpSpPr>
        <p:sp>
          <p:nvSpPr>
            <p:cNvPr id="988" name="Google Shape;988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40"/>
          <p:cNvGrpSpPr/>
          <p:nvPr/>
        </p:nvGrpSpPr>
        <p:grpSpPr>
          <a:xfrm rot="5400000">
            <a:off x="2255634" y="500209"/>
            <a:ext cx="289868" cy="852000"/>
            <a:chOff x="456616" y="2161476"/>
            <a:chExt cx="289868" cy="852000"/>
          </a:xfrm>
        </p:grpSpPr>
        <p:sp>
          <p:nvSpPr>
            <p:cNvPr id="994" name="Google Shape;994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40"/>
          <p:cNvGrpSpPr/>
          <p:nvPr/>
        </p:nvGrpSpPr>
        <p:grpSpPr>
          <a:xfrm rot="5400000">
            <a:off x="2255634" y="3796084"/>
            <a:ext cx="289868" cy="852000"/>
            <a:chOff x="456616" y="2161476"/>
            <a:chExt cx="289868" cy="852000"/>
          </a:xfrm>
        </p:grpSpPr>
        <p:sp>
          <p:nvSpPr>
            <p:cNvPr id="1000" name="Google Shape;1000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https://ru.citaty.net/media/authors/herbert-spenc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456" y="1229944"/>
            <a:ext cx="1943734" cy="271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43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37"/>
          <p:cNvGrpSpPr/>
          <p:nvPr/>
        </p:nvGrpSpPr>
        <p:grpSpPr>
          <a:xfrm>
            <a:off x="6673825" y="1829350"/>
            <a:ext cx="2649775" cy="3476500"/>
            <a:chOff x="6528600" y="1774925"/>
            <a:chExt cx="2649775" cy="3476500"/>
          </a:xfrm>
        </p:grpSpPr>
        <p:sp>
          <p:nvSpPr>
            <p:cNvPr id="930" name="Google Shape;930;p37"/>
            <p:cNvSpPr/>
            <p:nvPr/>
          </p:nvSpPr>
          <p:spPr>
            <a:xfrm>
              <a:off x="6737575" y="3314450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0" y="2007"/>
                  </a:moveTo>
                  <a:cubicBezTo>
                    <a:pt x="0" y="3831"/>
                    <a:pt x="2189" y="4712"/>
                    <a:pt x="3465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0" y="913"/>
                    <a:pt x="0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6825725" y="2420825"/>
              <a:ext cx="2342775" cy="913400"/>
            </a:xfrm>
            <a:custGeom>
              <a:avLst/>
              <a:gdLst/>
              <a:ahLst/>
              <a:cxnLst/>
              <a:rect l="l" t="t" r="r" b="b"/>
              <a:pathLst>
                <a:path w="93711" h="36536" fill="none" extrusionOk="0">
                  <a:moveTo>
                    <a:pt x="0" y="36536"/>
                  </a:moveTo>
                  <a:lnTo>
                    <a:pt x="36262" y="0"/>
                  </a:lnTo>
                  <a:lnTo>
                    <a:pt x="93710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6632700" y="1774925"/>
              <a:ext cx="2545675" cy="1481800"/>
            </a:xfrm>
            <a:custGeom>
              <a:avLst/>
              <a:gdLst/>
              <a:ahLst/>
              <a:cxnLst/>
              <a:rect l="l" t="t" r="r" b="b"/>
              <a:pathLst>
                <a:path w="101827" h="59272" fill="none" extrusionOk="0">
                  <a:moveTo>
                    <a:pt x="1" y="59272"/>
                  </a:moveTo>
                  <a:lnTo>
                    <a:pt x="25442" y="59272"/>
                  </a:lnTo>
                  <a:lnTo>
                    <a:pt x="25442" y="33435"/>
                  </a:lnTo>
                  <a:lnTo>
                    <a:pt x="66871" y="33435"/>
                  </a:lnTo>
                  <a:lnTo>
                    <a:pt x="66871" y="0"/>
                  </a:lnTo>
                  <a:lnTo>
                    <a:pt x="101826" y="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6528600" y="3209600"/>
              <a:ext cx="118575" cy="118550"/>
            </a:xfrm>
            <a:custGeom>
              <a:avLst/>
              <a:gdLst/>
              <a:ahLst/>
              <a:cxnLst/>
              <a:rect l="l" t="t" r="r" b="b"/>
              <a:pathLst>
                <a:path w="4743" h="4742" fill="none" extrusionOk="0">
                  <a:moveTo>
                    <a:pt x="1" y="2037"/>
                  </a:moveTo>
                  <a:cubicBezTo>
                    <a:pt x="1" y="3830"/>
                    <a:pt x="2189" y="4742"/>
                    <a:pt x="3466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1" y="912"/>
                    <a:pt x="1" y="20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6789250" y="2050750"/>
              <a:ext cx="2389125" cy="955975"/>
            </a:xfrm>
            <a:custGeom>
              <a:avLst/>
              <a:gdLst/>
              <a:ahLst/>
              <a:cxnLst/>
              <a:rect l="l" t="t" r="r" b="b"/>
              <a:pathLst>
                <a:path w="95565" h="38239" fill="none" extrusionOk="0">
                  <a:moveTo>
                    <a:pt x="0" y="38238"/>
                  </a:moveTo>
                  <a:lnTo>
                    <a:pt x="37843" y="1"/>
                  </a:lnTo>
                  <a:lnTo>
                    <a:pt x="95564" y="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6699575" y="2991500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1" y="2007"/>
                  </a:moveTo>
                  <a:cubicBezTo>
                    <a:pt x="1" y="3830"/>
                    <a:pt x="2189" y="4712"/>
                    <a:pt x="3466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1" y="912"/>
                    <a:pt x="1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6737575" y="359485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0" y="2706"/>
                  </a:moveTo>
                  <a:cubicBezTo>
                    <a:pt x="0" y="913"/>
                    <a:pt x="2189" y="1"/>
                    <a:pt x="3465" y="1277"/>
                  </a:cubicBezTo>
                  <a:cubicBezTo>
                    <a:pt x="4742" y="2554"/>
                    <a:pt x="3830" y="4742"/>
                    <a:pt x="2037" y="4742"/>
                  </a:cubicBezTo>
                  <a:cubicBezTo>
                    <a:pt x="912" y="4742"/>
                    <a:pt x="0" y="3830"/>
                    <a:pt x="0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6825725" y="3692125"/>
              <a:ext cx="2342775" cy="913400"/>
            </a:xfrm>
            <a:custGeom>
              <a:avLst/>
              <a:gdLst/>
              <a:ahLst/>
              <a:cxnLst/>
              <a:rect l="l" t="t" r="r" b="b"/>
              <a:pathLst>
                <a:path w="93711" h="36536" fill="none" extrusionOk="0">
                  <a:moveTo>
                    <a:pt x="0" y="0"/>
                  </a:moveTo>
                  <a:lnTo>
                    <a:pt x="36262" y="36536"/>
                  </a:lnTo>
                  <a:lnTo>
                    <a:pt x="93710" y="36536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6632700" y="3769625"/>
              <a:ext cx="2545675" cy="1481800"/>
            </a:xfrm>
            <a:custGeom>
              <a:avLst/>
              <a:gdLst/>
              <a:ahLst/>
              <a:cxnLst/>
              <a:rect l="l" t="t" r="r" b="b"/>
              <a:pathLst>
                <a:path w="101827" h="59272" fill="none" extrusionOk="0">
                  <a:moveTo>
                    <a:pt x="1" y="1"/>
                  </a:moveTo>
                  <a:lnTo>
                    <a:pt x="25442" y="1"/>
                  </a:lnTo>
                  <a:lnTo>
                    <a:pt x="25442" y="25837"/>
                  </a:lnTo>
                  <a:lnTo>
                    <a:pt x="66871" y="25837"/>
                  </a:lnTo>
                  <a:lnTo>
                    <a:pt x="66871" y="59272"/>
                  </a:lnTo>
                  <a:lnTo>
                    <a:pt x="101826" y="59272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6528600" y="3699725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1" y="2705"/>
                  </a:moveTo>
                  <a:cubicBezTo>
                    <a:pt x="1" y="912"/>
                    <a:pt x="2189" y="0"/>
                    <a:pt x="3466" y="1277"/>
                  </a:cubicBezTo>
                  <a:cubicBezTo>
                    <a:pt x="4742" y="2553"/>
                    <a:pt x="3830" y="4712"/>
                    <a:pt x="2037" y="4712"/>
                  </a:cubicBezTo>
                  <a:cubicBezTo>
                    <a:pt x="912" y="4712"/>
                    <a:pt x="1" y="3830"/>
                    <a:pt x="1" y="27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6789250" y="4019625"/>
              <a:ext cx="2389125" cy="956725"/>
            </a:xfrm>
            <a:custGeom>
              <a:avLst/>
              <a:gdLst/>
              <a:ahLst/>
              <a:cxnLst/>
              <a:rect l="l" t="t" r="r" b="b"/>
              <a:pathLst>
                <a:path w="95565" h="38269" fill="none" extrusionOk="0">
                  <a:moveTo>
                    <a:pt x="0" y="1"/>
                  </a:moveTo>
                  <a:lnTo>
                    <a:pt x="37843" y="38269"/>
                  </a:lnTo>
                  <a:lnTo>
                    <a:pt x="95564" y="38269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6699575" y="3917800"/>
              <a:ext cx="118575" cy="118575"/>
            </a:xfrm>
            <a:custGeom>
              <a:avLst/>
              <a:gdLst/>
              <a:ahLst/>
              <a:cxnLst/>
              <a:rect l="l" t="t" r="r" b="b"/>
              <a:pathLst>
                <a:path w="4743" h="4743" fill="none" extrusionOk="0">
                  <a:moveTo>
                    <a:pt x="1" y="2706"/>
                  </a:moveTo>
                  <a:cubicBezTo>
                    <a:pt x="1" y="913"/>
                    <a:pt x="2189" y="1"/>
                    <a:pt x="3466" y="1277"/>
                  </a:cubicBezTo>
                  <a:cubicBezTo>
                    <a:pt x="4742" y="2554"/>
                    <a:pt x="3830" y="4742"/>
                    <a:pt x="2037" y="4742"/>
                  </a:cubicBezTo>
                  <a:cubicBezTo>
                    <a:pt x="912" y="4742"/>
                    <a:pt x="1" y="3831"/>
                    <a:pt x="1" y="27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37"/>
          <p:cNvGrpSpPr/>
          <p:nvPr/>
        </p:nvGrpSpPr>
        <p:grpSpPr>
          <a:xfrm>
            <a:off x="6521425" y="118391"/>
            <a:ext cx="2853985" cy="1525277"/>
            <a:chOff x="6521425" y="153500"/>
            <a:chExt cx="2853985" cy="1525277"/>
          </a:xfrm>
        </p:grpSpPr>
        <p:grpSp>
          <p:nvGrpSpPr>
            <p:cNvPr id="943" name="Google Shape;943;p37"/>
            <p:cNvGrpSpPr/>
            <p:nvPr/>
          </p:nvGrpSpPr>
          <p:grpSpPr>
            <a:xfrm>
              <a:off x="6521425" y="153500"/>
              <a:ext cx="2257381" cy="391400"/>
              <a:chOff x="6521425" y="153500"/>
              <a:chExt cx="2257381" cy="391400"/>
            </a:xfrm>
          </p:grpSpPr>
          <p:sp>
            <p:nvSpPr>
              <p:cNvPr id="944" name="Google Shape;944;p37"/>
              <p:cNvSpPr/>
              <p:nvPr/>
            </p:nvSpPr>
            <p:spPr>
              <a:xfrm>
                <a:off x="6623375" y="153500"/>
                <a:ext cx="2155431" cy="342293"/>
              </a:xfrm>
              <a:custGeom>
                <a:avLst/>
                <a:gdLst/>
                <a:ahLst/>
                <a:cxnLst/>
                <a:rect l="l" t="t" r="r" b="b"/>
                <a:pathLst>
                  <a:path w="49394" h="7844" extrusionOk="0">
                    <a:moveTo>
                      <a:pt x="41551" y="1"/>
                    </a:moveTo>
                    <a:lnTo>
                      <a:pt x="41369" y="31"/>
                    </a:lnTo>
                    <a:lnTo>
                      <a:pt x="34104" y="7235"/>
                    </a:lnTo>
                    <a:lnTo>
                      <a:pt x="0" y="7235"/>
                    </a:lnTo>
                    <a:lnTo>
                      <a:pt x="0" y="7843"/>
                    </a:lnTo>
                    <a:lnTo>
                      <a:pt x="34287" y="7843"/>
                    </a:lnTo>
                    <a:lnTo>
                      <a:pt x="34347" y="7813"/>
                    </a:lnTo>
                    <a:cubicBezTo>
                      <a:pt x="34378" y="7813"/>
                      <a:pt x="34439" y="7782"/>
                      <a:pt x="34469" y="7721"/>
                    </a:cubicBezTo>
                    <a:lnTo>
                      <a:pt x="41642" y="578"/>
                    </a:lnTo>
                    <a:lnTo>
                      <a:pt x="49393" y="578"/>
                    </a:lnTo>
                    <a:lnTo>
                      <a:pt x="493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6521425" y="42710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37"/>
            <p:cNvGrpSpPr/>
            <p:nvPr/>
          </p:nvGrpSpPr>
          <p:grpSpPr>
            <a:xfrm>
              <a:off x="6826225" y="326868"/>
              <a:ext cx="2547832" cy="405548"/>
              <a:chOff x="6826225" y="344423"/>
              <a:chExt cx="2547832" cy="405548"/>
            </a:xfrm>
          </p:grpSpPr>
          <p:sp>
            <p:nvSpPr>
              <p:cNvPr id="947" name="Google Shape;947;p37"/>
              <p:cNvSpPr/>
              <p:nvPr/>
            </p:nvSpPr>
            <p:spPr>
              <a:xfrm>
                <a:off x="6928175" y="344423"/>
                <a:ext cx="2445882" cy="350889"/>
              </a:xfrm>
              <a:custGeom>
                <a:avLst/>
                <a:gdLst/>
                <a:ahLst/>
                <a:cxnLst/>
                <a:rect l="l" t="t" r="r" b="b"/>
                <a:pathLst>
                  <a:path w="56050" h="8041" extrusionOk="0">
                    <a:moveTo>
                      <a:pt x="43369" y="1"/>
                    </a:moveTo>
                    <a:cubicBezTo>
                      <a:pt x="43113" y="1"/>
                      <a:pt x="42857" y="119"/>
                      <a:pt x="42706" y="320"/>
                    </a:cubicBezTo>
                    <a:lnTo>
                      <a:pt x="35837" y="7190"/>
                    </a:lnTo>
                    <a:cubicBezTo>
                      <a:pt x="35776" y="7220"/>
                      <a:pt x="35746" y="7281"/>
                      <a:pt x="35685" y="7342"/>
                    </a:cubicBezTo>
                    <a:cubicBezTo>
                      <a:pt x="35654" y="7372"/>
                      <a:pt x="35624" y="7403"/>
                      <a:pt x="35594" y="7433"/>
                    </a:cubicBezTo>
                    <a:lnTo>
                      <a:pt x="0" y="7433"/>
                    </a:lnTo>
                    <a:lnTo>
                      <a:pt x="0" y="8041"/>
                    </a:lnTo>
                    <a:lnTo>
                      <a:pt x="35624" y="8041"/>
                    </a:lnTo>
                    <a:cubicBezTo>
                      <a:pt x="35806" y="8041"/>
                      <a:pt x="35989" y="7919"/>
                      <a:pt x="36141" y="7767"/>
                    </a:cubicBezTo>
                    <a:cubicBezTo>
                      <a:pt x="36171" y="7706"/>
                      <a:pt x="36202" y="7676"/>
                      <a:pt x="36232" y="7646"/>
                    </a:cubicBezTo>
                    <a:lnTo>
                      <a:pt x="43162" y="715"/>
                    </a:lnTo>
                    <a:lnTo>
                      <a:pt x="43193" y="655"/>
                    </a:lnTo>
                    <a:cubicBezTo>
                      <a:pt x="43223" y="594"/>
                      <a:pt x="43253" y="594"/>
                      <a:pt x="43497" y="594"/>
                    </a:cubicBezTo>
                    <a:lnTo>
                      <a:pt x="56050" y="594"/>
                    </a:lnTo>
                    <a:lnTo>
                      <a:pt x="56050" y="16"/>
                    </a:lnTo>
                    <a:lnTo>
                      <a:pt x="43527" y="16"/>
                    </a:lnTo>
                    <a:cubicBezTo>
                      <a:pt x="43475" y="6"/>
                      <a:pt x="43422" y="1"/>
                      <a:pt x="43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6826225" y="63217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7"/>
            <p:cNvSpPr/>
            <p:nvPr/>
          </p:nvSpPr>
          <p:spPr>
            <a:xfrm>
              <a:off x="6775775" y="828443"/>
              <a:ext cx="1708408" cy="26575"/>
            </a:xfrm>
            <a:custGeom>
              <a:avLst/>
              <a:gdLst/>
              <a:ahLst/>
              <a:cxnLst/>
              <a:rect l="l" t="t" r="r" b="b"/>
              <a:pathLst>
                <a:path w="39150" h="609" extrusionOk="0">
                  <a:moveTo>
                    <a:pt x="0" y="0"/>
                  </a:moveTo>
                  <a:lnTo>
                    <a:pt x="0" y="608"/>
                  </a:lnTo>
                  <a:lnTo>
                    <a:pt x="39150" y="608"/>
                  </a:lnTo>
                  <a:lnTo>
                    <a:pt x="39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6673825" y="791573"/>
              <a:ext cx="118575" cy="117800"/>
            </a:xfrm>
            <a:custGeom>
              <a:avLst/>
              <a:gdLst/>
              <a:ahLst/>
              <a:cxnLst/>
              <a:rect l="l" t="t" r="r" b="b"/>
              <a:pathLst>
                <a:path w="4743" h="4712" fill="none" extrusionOk="0">
                  <a:moveTo>
                    <a:pt x="1" y="2007"/>
                  </a:moveTo>
                  <a:cubicBezTo>
                    <a:pt x="1" y="3830"/>
                    <a:pt x="2189" y="4712"/>
                    <a:pt x="3466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1" y="912"/>
                    <a:pt x="1" y="20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1" name="Google Shape;951;p37"/>
            <p:cNvGrpSpPr/>
            <p:nvPr/>
          </p:nvGrpSpPr>
          <p:grpSpPr>
            <a:xfrm>
              <a:off x="6673825" y="951277"/>
              <a:ext cx="1810358" cy="117800"/>
              <a:chOff x="6673825" y="951277"/>
              <a:chExt cx="1810358" cy="117800"/>
            </a:xfrm>
          </p:grpSpPr>
          <p:sp>
            <p:nvSpPr>
              <p:cNvPr id="952" name="Google Shape;952;p37"/>
              <p:cNvSpPr/>
              <p:nvPr/>
            </p:nvSpPr>
            <p:spPr>
              <a:xfrm>
                <a:off x="6775775" y="990814"/>
                <a:ext cx="1708408" cy="25222"/>
              </a:xfrm>
              <a:custGeom>
                <a:avLst/>
                <a:gdLst/>
                <a:ahLst/>
                <a:cxnLst/>
                <a:rect l="l" t="t" r="r" b="b"/>
                <a:pathLst>
                  <a:path w="39150" h="578" extrusionOk="0">
                    <a:moveTo>
                      <a:pt x="0" y="0"/>
                    </a:moveTo>
                    <a:lnTo>
                      <a:pt x="0" y="578"/>
                    </a:lnTo>
                    <a:lnTo>
                      <a:pt x="39150" y="578"/>
                    </a:lnTo>
                    <a:lnTo>
                      <a:pt x="39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6673825" y="951277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4" name="Google Shape;954;p37"/>
            <p:cNvGrpSpPr/>
            <p:nvPr/>
          </p:nvGrpSpPr>
          <p:grpSpPr>
            <a:xfrm>
              <a:off x="6826225" y="1108284"/>
              <a:ext cx="2549185" cy="396427"/>
              <a:chOff x="6826225" y="1090729"/>
              <a:chExt cx="2549185" cy="396427"/>
            </a:xfrm>
          </p:grpSpPr>
          <p:sp>
            <p:nvSpPr>
              <p:cNvPr id="955" name="Google Shape;955;p37"/>
              <p:cNvSpPr/>
              <p:nvPr/>
            </p:nvSpPr>
            <p:spPr>
              <a:xfrm>
                <a:off x="6928175" y="1136704"/>
                <a:ext cx="2447235" cy="350453"/>
              </a:xfrm>
              <a:custGeom>
                <a:avLst/>
                <a:gdLst/>
                <a:ahLst/>
                <a:cxnLst/>
                <a:rect l="l" t="t" r="r" b="b"/>
                <a:pathLst>
                  <a:path w="56081" h="8031" extrusionOk="0">
                    <a:moveTo>
                      <a:pt x="35564" y="1"/>
                    </a:moveTo>
                    <a:cubicBezTo>
                      <a:pt x="35533" y="1"/>
                      <a:pt x="35502" y="3"/>
                      <a:pt x="35472" y="7"/>
                    </a:cubicBezTo>
                    <a:lnTo>
                      <a:pt x="0" y="7"/>
                    </a:lnTo>
                    <a:lnTo>
                      <a:pt x="0" y="584"/>
                    </a:lnTo>
                    <a:lnTo>
                      <a:pt x="35594" y="584"/>
                    </a:lnTo>
                    <a:cubicBezTo>
                      <a:pt x="35624" y="614"/>
                      <a:pt x="35654" y="645"/>
                      <a:pt x="35685" y="675"/>
                    </a:cubicBezTo>
                    <a:cubicBezTo>
                      <a:pt x="35746" y="736"/>
                      <a:pt x="35776" y="797"/>
                      <a:pt x="35837" y="827"/>
                    </a:cubicBezTo>
                    <a:lnTo>
                      <a:pt x="42706" y="7697"/>
                    </a:lnTo>
                    <a:cubicBezTo>
                      <a:pt x="42858" y="7909"/>
                      <a:pt x="43132" y="8031"/>
                      <a:pt x="43375" y="8031"/>
                    </a:cubicBezTo>
                    <a:lnTo>
                      <a:pt x="43527" y="8001"/>
                    </a:lnTo>
                    <a:lnTo>
                      <a:pt x="56080" y="8001"/>
                    </a:lnTo>
                    <a:lnTo>
                      <a:pt x="56080" y="7423"/>
                    </a:lnTo>
                    <a:lnTo>
                      <a:pt x="43497" y="7423"/>
                    </a:lnTo>
                    <a:cubicBezTo>
                      <a:pt x="43284" y="7423"/>
                      <a:pt x="43223" y="7423"/>
                      <a:pt x="43223" y="7362"/>
                    </a:cubicBezTo>
                    <a:lnTo>
                      <a:pt x="36232" y="371"/>
                    </a:lnTo>
                    <a:cubicBezTo>
                      <a:pt x="36202" y="341"/>
                      <a:pt x="36171" y="311"/>
                      <a:pt x="36141" y="280"/>
                    </a:cubicBezTo>
                    <a:cubicBezTo>
                      <a:pt x="36008" y="94"/>
                      <a:pt x="35782" y="1"/>
                      <a:pt x="35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826225" y="1090729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7" name="Google Shape;957;p37"/>
            <p:cNvGrpSpPr/>
            <p:nvPr/>
          </p:nvGrpSpPr>
          <p:grpSpPr>
            <a:xfrm>
              <a:off x="6521425" y="1294500"/>
              <a:ext cx="2256028" cy="384277"/>
              <a:chOff x="6521425" y="1294500"/>
              <a:chExt cx="2256028" cy="384277"/>
            </a:xfrm>
          </p:grpSpPr>
          <p:sp>
            <p:nvSpPr>
              <p:cNvPr id="958" name="Google Shape;958;p37"/>
              <p:cNvSpPr/>
              <p:nvPr/>
            </p:nvSpPr>
            <p:spPr>
              <a:xfrm>
                <a:off x="6623375" y="1336528"/>
                <a:ext cx="2154078" cy="342249"/>
              </a:xfrm>
              <a:custGeom>
                <a:avLst/>
                <a:gdLst/>
                <a:ahLst/>
                <a:cxnLst/>
                <a:rect l="l" t="t" r="r" b="b"/>
                <a:pathLst>
                  <a:path w="49363" h="7843" extrusionOk="0">
                    <a:moveTo>
                      <a:pt x="0" y="0"/>
                    </a:moveTo>
                    <a:lnTo>
                      <a:pt x="0" y="578"/>
                    </a:lnTo>
                    <a:lnTo>
                      <a:pt x="34104" y="578"/>
                    </a:lnTo>
                    <a:lnTo>
                      <a:pt x="41095" y="7569"/>
                    </a:lnTo>
                    <a:lnTo>
                      <a:pt x="41369" y="7842"/>
                    </a:lnTo>
                    <a:lnTo>
                      <a:pt x="49363" y="7842"/>
                    </a:lnTo>
                    <a:lnTo>
                      <a:pt x="49363" y="7265"/>
                    </a:lnTo>
                    <a:lnTo>
                      <a:pt x="41642" y="7265"/>
                    </a:lnTo>
                    <a:lnTo>
                      <a:pt x="34408" y="31"/>
                    </a:lnTo>
                    <a:lnTo>
                      <a:pt x="34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6521425" y="1294500"/>
                <a:ext cx="11857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12" fill="none" extrusionOk="0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" name="Шеврон 12"/>
          <p:cNvSpPr/>
          <p:nvPr/>
        </p:nvSpPr>
        <p:spPr>
          <a:xfrm>
            <a:off x="186272" y="467203"/>
            <a:ext cx="3059459" cy="1002400"/>
          </a:xfrm>
          <a:prstGeom prst="chevron">
            <a:avLst>
              <a:gd name="adj" fmla="val 3173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ФГОС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(2-ое поколение)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Шеврон 60"/>
          <p:cNvSpPr/>
          <p:nvPr/>
        </p:nvSpPr>
        <p:spPr>
          <a:xfrm>
            <a:off x="780595" y="1558457"/>
            <a:ext cx="4671551" cy="1002400"/>
          </a:xfrm>
          <a:prstGeom prst="chevron">
            <a:avLst>
              <a:gd name="adj" fmla="val 317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Определяет развитие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основ умения учиться (формирование универсальных учебных действий)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одну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 важнейших задач образования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2" name="Google Shape;981;p40"/>
          <p:cNvGrpSpPr/>
          <p:nvPr/>
        </p:nvGrpSpPr>
        <p:grpSpPr>
          <a:xfrm>
            <a:off x="267518" y="1648335"/>
            <a:ext cx="289868" cy="852000"/>
            <a:chOff x="456616" y="2161476"/>
            <a:chExt cx="289868" cy="852000"/>
          </a:xfrm>
        </p:grpSpPr>
        <p:sp>
          <p:nvSpPr>
            <p:cNvPr id="63" name="Google Shape;982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3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4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5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86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Шеврон 67"/>
          <p:cNvSpPr/>
          <p:nvPr/>
        </p:nvSpPr>
        <p:spPr>
          <a:xfrm>
            <a:off x="186272" y="2706162"/>
            <a:ext cx="3478203" cy="1002400"/>
          </a:xfrm>
          <a:prstGeom prst="chevron">
            <a:avLst>
              <a:gd name="adj" fmla="val 3173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ФГОС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(3-е поколение)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6" name="Шеврон 75"/>
          <p:cNvSpPr/>
          <p:nvPr/>
        </p:nvSpPr>
        <p:spPr>
          <a:xfrm>
            <a:off x="746739" y="3919055"/>
            <a:ext cx="6136061" cy="1002400"/>
          </a:xfrm>
          <a:prstGeom prst="chevron">
            <a:avLst>
              <a:gd name="adj" fmla="val 317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определяет функциональную грамотность как способность решать учебные задачи и жизненные ситуации на основе сформированных предметных,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и универсальных способов деятельности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7" name="Google Shape;981;p40"/>
          <p:cNvGrpSpPr/>
          <p:nvPr/>
        </p:nvGrpSpPr>
        <p:grpSpPr>
          <a:xfrm>
            <a:off x="233662" y="4008933"/>
            <a:ext cx="289868" cy="852000"/>
            <a:chOff x="456616" y="2161476"/>
            <a:chExt cx="289868" cy="852000"/>
          </a:xfrm>
        </p:grpSpPr>
        <p:sp>
          <p:nvSpPr>
            <p:cNvPr id="78" name="Google Shape;982;p40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avLst/>
              <a:gdLst/>
              <a:ahLst/>
              <a:cxnLst/>
              <a:rect l="l" t="t" r="r" b="b"/>
              <a:pathLst>
                <a:path w="761" h="8648" extrusionOk="0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83;p40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avLst/>
              <a:gdLst/>
              <a:ahLst/>
              <a:cxnLst/>
              <a:rect l="l" t="t" r="r" b="b"/>
              <a:pathLst>
                <a:path w="761" h="8656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84;p40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avLst/>
              <a:gdLst/>
              <a:ahLst/>
              <a:cxnLst/>
              <a:rect l="l" t="t" r="r" b="b"/>
              <a:pathLst>
                <a:path w="761" h="5883" extrusionOk="0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85;p40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avLst/>
              <a:gdLst/>
              <a:ahLst/>
              <a:cxnLst/>
              <a:rect l="l" t="t" r="r" b="b"/>
              <a:pathLst>
                <a:path w="791" h="5890" extrusionOk="0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86;p40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avLst/>
              <a:gdLst/>
              <a:ahLst/>
              <a:cxnLst/>
              <a:rect l="l" t="t" r="r" b="b"/>
              <a:pathLst>
                <a:path w="761" h="5860" extrusionOk="0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" grpId="0" animBg="1"/>
      <p:bldP spid="68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3360072" y="511961"/>
            <a:ext cx="3618244" cy="477900"/>
          </a:xfrm>
        </p:spPr>
        <p:txBody>
          <a:bodyPr/>
          <a:lstStyle/>
          <a:p>
            <a:pPr algn="l"/>
            <a:r>
              <a:rPr lang="ru-RU" sz="2400" dirty="0" smtClean="0"/>
              <a:t>Международные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исследования </a:t>
            </a:r>
            <a:r>
              <a:rPr lang="en-US" sz="2400" dirty="0" smtClean="0"/>
              <a:t>PISA</a:t>
            </a:r>
            <a:endParaRPr lang="ru-RU" sz="2400" dirty="0"/>
          </a:p>
        </p:txBody>
      </p:sp>
      <p:sp>
        <p:nvSpPr>
          <p:cNvPr id="35" name="Google Shape;904;p35"/>
          <p:cNvSpPr txBox="1">
            <a:spLocks/>
          </p:cNvSpPr>
          <p:nvPr/>
        </p:nvSpPr>
        <p:spPr>
          <a:xfrm>
            <a:off x="419386" y="1072317"/>
            <a:ext cx="8387729" cy="325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PISA</a:t>
            </a:r>
            <a:r>
              <a:rPr lang="en-US" sz="1800" dirty="0" smtClean="0"/>
              <a:t> (Program for International Student Assessment) - </a:t>
            </a:r>
            <a:r>
              <a:rPr lang="ru-RU" sz="1800" dirty="0" smtClean="0"/>
              <a:t>мониторинг оценки качества образования в школе, в </a:t>
            </a:r>
            <a:r>
              <a:rPr lang="ru-RU" sz="1800" dirty="0"/>
              <a:t>рамках которого оцениваются знания и навыки учащихся школ в возрасте 15 </a:t>
            </a:r>
            <a:r>
              <a:rPr lang="ru-RU" sz="1800" dirty="0" smtClean="0"/>
              <a:t>лет.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/>
              <a:t>С 2000 года Россия </a:t>
            </a:r>
            <a:r>
              <a:rPr lang="ru-RU" sz="1800" dirty="0" smtClean="0"/>
              <a:t>стала участвовать в международных исследованиях </a:t>
            </a:r>
            <a:r>
              <a:rPr lang="en-US" sz="1800" dirty="0" smtClean="0"/>
              <a:t>PIS</a:t>
            </a:r>
            <a:r>
              <a:rPr lang="ru-RU" sz="1800" dirty="0" smtClean="0"/>
              <a:t>А.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/>
              <a:t>Позиции России  в 201</a:t>
            </a:r>
            <a:r>
              <a:rPr lang="en-US" sz="1800" b="1" dirty="0" smtClean="0"/>
              <a:t>8</a:t>
            </a:r>
            <a:r>
              <a:rPr lang="ru-RU" sz="1800" b="1" dirty="0" smtClean="0"/>
              <a:t> году </a:t>
            </a:r>
            <a:r>
              <a:rPr lang="ru-RU" sz="1800" dirty="0" smtClean="0"/>
              <a:t>были такими: </a:t>
            </a:r>
            <a:r>
              <a:rPr lang="en-US" sz="1800" dirty="0" smtClean="0"/>
              <a:t>30</a:t>
            </a:r>
            <a:r>
              <a:rPr lang="ru-RU" sz="1800" dirty="0" smtClean="0"/>
              <a:t>-е место по математике,  </a:t>
            </a:r>
            <a:r>
              <a:rPr lang="en-US" sz="1800" dirty="0" smtClean="0"/>
              <a:t>31</a:t>
            </a:r>
            <a:r>
              <a:rPr lang="ru-RU" sz="1800" dirty="0" smtClean="0"/>
              <a:t>-е место по чтению  и 3</a:t>
            </a:r>
            <a:r>
              <a:rPr lang="en-US" sz="1800" dirty="0" smtClean="0"/>
              <a:t>3</a:t>
            </a:r>
            <a:r>
              <a:rPr lang="ru-RU" sz="1800" dirty="0" smtClean="0"/>
              <a:t>-е место по естественным наукам.</a:t>
            </a:r>
            <a:endParaRPr lang="ru-RU" sz="1800" dirty="0"/>
          </a:p>
        </p:txBody>
      </p:sp>
      <p:pic>
        <p:nvPicPr>
          <p:cNvPr id="37" name="Picture 2" descr="http://gimnazy3.murm.eduru.ru/media/2022/04/15/1294099903/lg_8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6" y="332606"/>
            <a:ext cx="1427074" cy="836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1825361" y="202577"/>
            <a:ext cx="5575778" cy="711823"/>
          </a:xfrm>
        </p:spPr>
        <p:txBody>
          <a:bodyPr/>
          <a:lstStyle/>
          <a:p>
            <a:r>
              <a:rPr lang="ru-RU" sz="2400" dirty="0" smtClean="0"/>
              <a:t>Составляющие функциональной грамотности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5" y="845648"/>
            <a:ext cx="7512170" cy="37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ctronic Circuit Style CV by Slidesgo">
  <a:themeElements>
    <a:clrScheme name="Simple Light">
      <a:dk1>
        <a:srgbClr val="FFFFFF"/>
      </a:dk1>
      <a:lt1>
        <a:srgbClr val="040E41"/>
      </a:lt1>
      <a:dk2>
        <a:srgbClr val="EFEFEF"/>
      </a:dk2>
      <a:lt2>
        <a:srgbClr val="303B72"/>
      </a:lt2>
      <a:accent1>
        <a:srgbClr val="F5DE34"/>
      </a:accent1>
      <a:accent2>
        <a:srgbClr val="0152B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1277</Words>
  <Application>Microsoft Office PowerPoint</Application>
  <PresentationFormat>Экран (16:9)</PresentationFormat>
  <Paragraphs>161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Montserrat</vt:lpstr>
      <vt:lpstr>Times New Roman</vt:lpstr>
      <vt:lpstr>Josefin Slab SemiBold</vt:lpstr>
      <vt:lpstr>Lato</vt:lpstr>
      <vt:lpstr>Source Sans Pro</vt:lpstr>
      <vt:lpstr>Raleway</vt:lpstr>
      <vt:lpstr>Arial</vt:lpstr>
      <vt:lpstr>Electronic Circuit Style CV by Slidesgo</vt:lpstr>
      <vt:lpstr>Ситуационные задачи  как средство формирования функциональной грамотности на уроках информатики </vt:lpstr>
      <vt:lpstr>«Функционально грамотный человек - это человек, способный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  </vt:lpstr>
      <vt:lpstr>Функциональная грамотность в контексте ФГОС</vt:lpstr>
      <vt:lpstr>Презентация PowerPoint</vt:lpstr>
      <vt:lpstr>Цель:</vt:lpstr>
      <vt:lpstr>«Великая цель образования –  это не знания, а действия»   </vt:lpstr>
      <vt:lpstr>Презентация PowerPoint</vt:lpstr>
      <vt:lpstr>Международные  исследования PISA</vt:lpstr>
      <vt:lpstr>Составляющие функциональной грамотности</vt:lpstr>
      <vt:lpstr>Модель формирования функциональной грамотности обучающихся на уроках информатики</vt:lpstr>
      <vt:lpstr>Модель формирования функциональной грамотности обучающихся на уроках информатики</vt:lpstr>
      <vt:lpstr>Модель формирования функциональной грамотности обучающихся на уроках информатики</vt:lpstr>
      <vt:lpstr>Модель формирования функциональной грамотности обучающихся на уроках информатики</vt:lpstr>
      <vt:lpstr>Открытые банки заданий  по функциональной грамотности</vt:lpstr>
      <vt:lpstr>Формирование функциональной грамотности </vt:lpstr>
      <vt:lpstr>Основоположник метода ситуаций Гарвардской юридической школы</vt:lpstr>
      <vt:lpstr>Развитие функциональной грамотности</vt:lpstr>
      <vt:lpstr>Презентация PowerPoint</vt:lpstr>
      <vt:lpstr>Модель ситуационной задачи</vt:lpstr>
      <vt:lpstr>Структура ситуационной задачи</vt:lpstr>
      <vt:lpstr>Работа с ситуационной задачей</vt:lpstr>
      <vt:lpstr>Что дает работа с ситуационной задачей?</vt:lpstr>
      <vt:lpstr>Информационные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Ситуационные задачи как средство формирования функциональной грамотности на уроках информатики в основной школе</dc:title>
  <dc:creator>Учитель</dc:creator>
  <cp:lastModifiedBy>Учитель</cp:lastModifiedBy>
  <cp:revision>83</cp:revision>
  <dcterms:modified xsi:type="dcterms:W3CDTF">2022-10-27T04:05:50Z</dcterms:modified>
</cp:coreProperties>
</file>