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6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0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7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34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6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98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30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9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3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1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0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7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61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3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6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5ABE-6A41-4077-9D11-72D996C3792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51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Дистанционные мошенничества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Преступления в сфере </a:t>
            </a:r>
            <a:r>
              <a:rPr lang="en-US" dirty="0" smtClean="0"/>
              <a:t>it</a:t>
            </a:r>
            <a:r>
              <a:rPr lang="ru-RU" dirty="0" smtClean="0"/>
              <a:t>-технологий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33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Звонки сотрудников банка и полиции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" b="16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Сотрудники банка не звонят своим клиентам. </a:t>
            </a:r>
            <a:endParaRPr lang="ru-RU" dirty="0"/>
          </a:p>
          <a:p>
            <a:r>
              <a:rPr lang="ru-RU" dirty="0" smtClean="0"/>
              <a:t>Сотрудники Центрального банка не обслуживают физических лиц.</a:t>
            </a:r>
          </a:p>
          <a:p>
            <a:r>
              <a:rPr lang="ru-RU" dirty="0" smtClean="0"/>
              <a:t>Сотрудники полиции и ФСБ не привлекают к сотрудничеству гражданских лиц в ходе телефонного разговора.</a:t>
            </a:r>
          </a:p>
          <a:p>
            <a:r>
              <a:rPr lang="ru-RU" dirty="0" smtClean="0"/>
              <a:t>Сотрудники банков и правоохранительных органов никогда не попросят Вас произвести манипуляции с банковскими счетами и денежными средствами.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0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Торговые площадки «</a:t>
            </a:r>
            <a:r>
              <a:rPr lang="ru-RU" dirty="0" err="1" smtClean="0"/>
              <a:t>Авито</a:t>
            </a:r>
            <a:r>
              <a:rPr lang="ru-RU" dirty="0" smtClean="0"/>
              <a:t>» и «Юла»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606" y="2548312"/>
            <a:ext cx="6226300" cy="34867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Мошенник может выступать как в роли продавца, так и покупателя.</a:t>
            </a:r>
          </a:p>
          <a:p>
            <a:r>
              <a:rPr lang="ru-RU" dirty="0" smtClean="0"/>
              <a:t>Общение по поводу покупки/продажи необходимо осуществлять только на торговых площадках.</a:t>
            </a:r>
          </a:p>
          <a:p>
            <a:r>
              <a:rPr lang="ru-RU" dirty="0" smtClean="0"/>
              <a:t>Ни в коем случае не переходить по ссылкам, представленным «покупателем».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15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Родственник попал в беду (ДТП, совершил преступление)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038" y="2662148"/>
            <a:ext cx="6226705" cy="32740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Чаще всего, жертвами мошенников становятся пожилые граждане.</a:t>
            </a:r>
          </a:p>
          <a:p>
            <a:r>
              <a:rPr lang="ru-RU" dirty="0" smtClean="0"/>
              <a:t>К потерпевшим приезжает курьер, который забирает денежные средства.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72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Сайты знакомств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91" y="2559054"/>
            <a:ext cx="6090557" cy="337713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Обратить внимание, где в дальнейшем девушка/парень предлагает продолжить общение (мессенджеры).</a:t>
            </a:r>
          </a:p>
          <a:p>
            <a:r>
              <a:rPr lang="ru-RU" dirty="0" smtClean="0"/>
              <a:t>Не переходить по ссылкам с целью приобретения билетов в кино, театр, на </a:t>
            </a:r>
            <a:r>
              <a:rPr lang="ru-RU" dirty="0" err="1" smtClean="0"/>
              <a:t>стендап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2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dirty="0" err="1" smtClean="0"/>
              <a:t>Фишинговые</a:t>
            </a:r>
            <a:r>
              <a:rPr lang="ru-RU" dirty="0" smtClean="0"/>
              <a:t> сайты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Всегда проверять наименование </a:t>
            </a:r>
            <a:r>
              <a:rPr lang="en-US" dirty="0" err="1" smtClean="0"/>
              <a:t>ip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Пробовать зайти на данный сайт через другие  браузеры.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929" y="2542554"/>
            <a:ext cx="6749020" cy="3583925"/>
          </a:xfrm>
        </p:spPr>
      </p:pic>
    </p:spTree>
    <p:extLst>
      <p:ext uri="{BB962C8B-B14F-4D97-AF65-F5344CB8AC3E}">
        <p14:creationId xmlns:p14="http://schemas.microsoft.com/office/powerpoint/2010/main" val="783299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Инвестиции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76" y="2524667"/>
            <a:ext cx="5473855" cy="34115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Не инвестировать денежные средства на иностранных платформах.</a:t>
            </a:r>
          </a:p>
          <a:p>
            <a:r>
              <a:rPr lang="ru-RU" dirty="0" err="1" smtClean="0"/>
              <a:t>Криптовалюта</a:t>
            </a:r>
            <a:r>
              <a:rPr lang="ru-RU" dirty="0" smtClean="0"/>
              <a:t> не признана денежной единицей в РФ.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50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8403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Сайты-помощники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0321" y="1449977"/>
            <a:ext cx="9613859" cy="379072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Phonenum.info</a:t>
            </a:r>
          </a:p>
          <a:p>
            <a:r>
              <a:rPr lang="en-US" sz="4000" dirty="0" smtClean="0"/>
              <a:t>2ip.ru</a:t>
            </a:r>
          </a:p>
          <a:p>
            <a:r>
              <a:rPr lang="en-US" sz="4000" dirty="0" smtClean="0"/>
              <a:t>Finanso.com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7283048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20</TotalTime>
  <Words>214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Берлин</vt:lpstr>
      <vt:lpstr>Дистанционные мошенничества</vt:lpstr>
      <vt:lpstr>1. Звонки сотрудников банка и полиции</vt:lpstr>
      <vt:lpstr>2. Торговые площадки «Авито» и «Юла»</vt:lpstr>
      <vt:lpstr>3. Родственник попал в беду (ДТП, совершил преступление)</vt:lpstr>
      <vt:lpstr>4. Сайты знакомств</vt:lpstr>
      <vt:lpstr>5. Фишинговые сайты</vt:lpstr>
      <vt:lpstr>6. Инвестиции</vt:lpstr>
      <vt:lpstr>Сайты-помощники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Дистанционные мошенничества</dc:title>
  <dc:creator>Иван Филлипов</dc:creator>
  <cp:lastModifiedBy>Иван Филлипов</cp:lastModifiedBy>
  <cp:revision>3</cp:revision>
  <dcterms:created xsi:type="dcterms:W3CDTF">2022-11-23T03:59:22Z</dcterms:created>
  <dcterms:modified xsi:type="dcterms:W3CDTF">2022-11-23T04:19:30Z</dcterms:modified>
</cp:coreProperties>
</file>